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7" r:id="rId3"/>
    <p:sldId id="257" r:id="rId4"/>
    <p:sldId id="279" r:id="rId5"/>
    <p:sldId id="258" r:id="rId6"/>
    <p:sldId id="259" r:id="rId7"/>
    <p:sldId id="261" r:id="rId8"/>
    <p:sldId id="260" r:id="rId9"/>
    <p:sldId id="280" r:id="rId10"/>
    <p:sldId id="262" r:id="rId11"/>
    <p:sldId id="263" r:id="rId12"/>
    <p:sldId id="264" r:id="rId13"/>
    <p:sldId id="282" r:id="rId14"/>
    <p:sldId id="267" r:id="rId15"/>
    <p:sldId id="268" r:id="rId16"/>
    <p:sldId id="269" r:id="rId17"/>
    <p:sldId id="281" r:id="rId18"/>
    <p:sldId id="265" r:id="rId19"/>
    <p:sldId id="283" r:id="rId20"/>
    <p:sldId id="271" r:id="rId21"/>
    <p:sldId id="270" r:id="rId22"/>
    <p:sldId id="286" r:id="rId23"/>
    <p:sldId id="272" r:id="rId24"/>
    <p:sldId id="284" r:id="rId25"/>
    <p:sldId id="273" r:id="rId26"/>
    <p:sldId id="274" r:id="rId27"/>
    <p:sldId id="275" r:id="rId28"/>
    <p:sldId id="276" r:id="rId29"/>
    <p:sldId id="277" r:id="rId30"/>
    <p:sldId id="290" r:id="rId31"/>
    <p:sldId id="291" r:id="rId32"/>
    <p:sldId id="289" r:id="rId33"/>
  </p:sldIdLst>
  <p:sldSz cx="7199313" cy="5003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567" autoAdjust="0"/>
  </p:normalViewPr>
  <p:slideViewPr>
    <p:cSldViewPr snapToGrid="0">
      <p:cViewPr varScale="1">
        <p:scale>
          <a:sx n="117" d="100"/>
          <a:sy n="117" d="100"/>
        </p:scale>
        <p:origin x="14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949" y="818909"/>
            <a:ext cx="6119416" cy="1742064"/>
          </a:xfrm>
        </p:spPr>
        <p:txBody>
          <a:bodyPr anchor="b"/>
          <a:lstStyle>
            <a:lvl1pPr algn="ctr">
              <a:defRPr sz="4378"/>
            </a:lvl1pPr>
          </a:lstStyle>
          <a:p>
            <a:r>
              <a:rPr lang="en-US"/>
              <a:t>Click to edit Master title style</a:t>
            </a:r>
            <a:endParaRPr lang="en-US" dirty="0"/>
          </a:p>
        </p:txBody>
      </p:sp>
      <p:sp>
        <p:nvSpPr>
          <p:cNvPr id="3" name="Subtitle 2"/>
          <p:cNvSpPr>
            <a:spLocks noGrp="1"/>
          </p:cNvSpPr>
          <p:nvPr>
            <p:ph type="subTitle" idx="1"/>
          </p:nvPr>
        </p:nvSpPr>
        <p:spPr>
          <a:xfrm>
            <a:off x="899914" y="2628154"/>
            <a:ext cx="5399485" cy="1208093"/>
          </a:xfrm>
        </p:spPr>
        <p:txBody>
          <a:bodyPr/>
          <a:lstStyle>
            <a:lvl1pPr marL="0" indent="0" algn="ctr">
              <a:buNone/>
              <a:defRPr sz="1751"/>
            </a:lvl1pPr>
            <a:lvl2pPr marL="333573" indent="0" algn="ctr">
              <a:buNone/>
              <a:defRPr sz="1459"/>
            </a:lvl2pPr>
            <a:lvl3pPr marL="667146" indent="0" algn="ctr">
              <a:buNone/>
              <a:defRPr sz="1313"/>
            </a:lvl3pPr>
            <a:lvl4pPr marL="1000719" indent="0" algn="ctr">
              <a:buNone/>
              <a:defRPr sz="1167"/>
            </a:lvl4pPr>
            <a:lvl5pPr marL="1334292" indent="0" algn="ctr">
              <a:buNone/>
              <a:defRPr sz="1167"/>
            </a:lvl5pPr>
            <a:lvl6pPr marL="1667866" indent="0" algn="ctr">
              <a:buNone/>
              <a:defRPr sz="1167"/>
            </a:lvl6pPr>
            <a:lvl7pPr marL="2001439" indent="0" algn="ctr">
              <a:buNone/>
              <a:defRPr sz="1167"/>
            </a:lvl7pPr>
            <a:lvl8pPr marL="2335012" indent="0" algn="ctr">
              <a:buNone/>
              <a:defRPr sz="1167"/>
            </a:lvl8pPr>
            <a:lvl9pPr marL="2668585" indent="0" algn="ctr">
              <a:buNone/>
              <a:defRPr sz="11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714F3E-22B2-4A60-94E7-DC2AC2A6C55E}" type="datetimeFigureOut">
              <a:rPr lang="en-IN" smtClean="0"/>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314820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714F3E-22B2-4A60-94E7-DC2AC2A6C55E}" type="datetimeFigureOut">
              <a:rPr lang="en-IN" smtClean="0"/>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208012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2009" y="266406"/>
            <a:ext cx="1552352" cy="424048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94953" y="266406"/>
            <a:ext cx="4567064" cy="42404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714F3E-22B2-4A60-94E7-DC2AC2A6C55E}" type="datetimeFigureOut">
              <a:rPr lang="en-IN" smtClean="0"/>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195155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714F3E-22B2-4A60-94E7-DC2AC2A6C55E}" type="datetimeFigureOut">
              <a:rPr lang="en-IN" smtClean="0"/>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13204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204" y="1247477"/>
            <a:ext cx="6209407" cy="2081441"/>
          </a:xfrm>
        </p:spPr>
        <p:txBody>
          <a:bodyPr anchor="b"/>
          <a:lstStyle>
            <a:lvl1pPr>
              <a:defRPr sz="4378"/>
            </a:lvl1pPr>
          </a:lstStyle>
          <a:p>
            <a:r>
              <a:rPr lang="en-US"/>
              <a:t>Click to edit Master title style</a:t>
            </a:r>
            <a:endParaRPr lang="en-US" dirty="0"/>
          </a:p>
        </p:txBody>
      </p:sp>
      <p:sp>
        <p:nvSpPr>
          <p:cNvPr id="3" name="Text Placeholder 2"/>
          <p:cNvSpPr>
            <a:spLocks noGrp="1"/>
          </p:cNvSpPr>
          <p:nvPr>
            <p:ph type="body" idx="1"/>
          </p:nvPr>
        </p:nvSpPr>
        <p:spPr>
          <a:xfrm>
            <a:off x="491204" y="3348609"/>
            <a:ext cx="6209407" cy="1094581"/>
          </a:xfrm>
        </p:spPr>
        <p:txBody>
          <a:bodyPr/>
          <a:lstStyle>
            <a:lvl1pPr marL="0" indent="0">
              <a:buNone/>
              <a:defRPr sz="1751">
                <a:solidFill>
                  <a:schemeClr val="tx1"/>
                </a:solidFill>
              </a:defRPr>
            </a:lvl1pPr>
            <a:lvl2pPr marL="333573" indent="0">
              <a:buNone/>
              <a:defRPr sz="1459">
                <a:solidFill>
                  <a:schemeClr val="tx1">
                    <a:tint val="75000"/>
                  </a:schemeClr>
                </a:solidFill>
              </a:defRPr>
            </a:lvl2pPr>
            <a:lvl3pPr marL="667146" indent="0">
              <a:buNone/>
              <a:defRPr sz="1313">
                <a:solidFill>
                  <a:schemeClr val="tx1">
                    <a:tint val="75000"/>
                  </a:schemeClr>
                </a:solidFill>
              </a:defRPr>
            </a:lvl3pPr>
            <a:lvl4pPr marL="1000719" indent="0">
              <a:buNone/>
              <a:defRPr sz="1167">
                <a:solidFill>
                  <a:schemeClr val="tx1">
                    <a:tint val="75000"/>
                  </a:schemeClr>
                </a:solidFill>
              </a:defRPr>
            </a:lvl4pPr>
            <a:lvl5pPr marL="1334292" indent="0">
              <a:buNone/>
              <a:defRPr sz="1167">
                <a:solidFill>
                  <a:schemeClr val="tx1">
                    <a:tint val="75000"/>
                  </a:schemeClr>
                </a:solidFill>
              </a:defRPr>
            </a:lvl5pPr>
            <a:lvl6pPr marL="1667866" indent="0">
              <a:buNone/>
              <a:defRPr sz="1167">
                <a:solidFill>
                  <a:schemeClr val="tx1">
                    <a:tint val="75000"/>
                  </a:schemeClr>
                </a:solidFill>
              </a:defRPr>
            </a:lvl6pPr>
            <a:lvl7pPr marL="2001439" indent="0">
              <a:buNone/>
              <a:defRPr sz="1167">
                <a:solidFill>
                  <a:schemeClr val="tx1">
                    <a:tint val="75000"/>
                  </a:schemeClr>
                </a:solidFill>
              </a:defRPr>
            </a:lvl7pPr>
            <a:lvl8pPr marL="2335012" indent="0">
              <a:buNone/>
              <a:defRPr sz="1167">
                <a:solidFill>
                  <a:schemeClr val="tx1">
                    <a:tint val="75000"/>
                  </a:schemeClr>
                </a:solidFill>
              </a:defRPr>
            </a:lvl8pPr>
            <a:lvl9pPr marL="2668585"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4F3E-22B2-4A60-94E7-DC2AC2A6C55E}" type="datetimeFigureOut">
              <a:rPr lang="en-IN" smtClean="0"/>
              <a:t>23-04-2025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428126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94953" y="1332030"/>
            <a:ext cx="3059708" cy="3174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44652" y="1332030"/>
            <a:ext cx="3059708" cy="3174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714F3E-22B2-4A60-94E7-DC2AC2A6C55E}" type="datetimeFigureOut">
              <a:rPr lang="en-IN" smtClean="0"/>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294997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891" y="266407"/>
            <a:ext cx="6209407" cy="96717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95891" y="1226626"/>
            <a:ext cx="3045646" cy="601151"/>
          </a:xfrm>
        </p:spPr>
        <p:txBody>
          <a:bodyPr anchor="b"/>
          <a:lstStyle>
            <a:lvl1pPr marL="0" indent="0">
              <a:buNone/>
              <a:defRPr sz="1751" b="1"/>
            </a:lvl1pPr>
            <a:lvl2pPr marL="333573" indent="0">
              <a:buNone/>
              <a:defRPr sz="1459" b="1"/>
            </a:lvl2pPr>
            <a:lvl3pPr marL="667146" indent="0">
              <a:buNone/>
              <a:defRPr sz="1313" b="1"/>
            </a:lvl3pPr>
            <a:lvl4pPr marL="1000719" indent="0">
              <a:buNone/>
              <a:defRPr sz="1167" b="1"/>
            </a:lvl4pPr>
            <a:lvl5pPr marL="1334292" indent="0">
              <a:buNone/>
              <a:defRPr sz="1167" b="1"/>
            </a:lvl5pPr>
            <a:lvl6pPr marL="1667866" indent="0">
              <a:buNone/>
              <a:defRPr sz="1167" b="1"/>
            </a:lvl6pPr>
            <a:lvl7pPr marL="2001439" indent="0">
              <a:buNone/>
              <a:defRPr sz="1167" b="1"/>
            </a:lvl7pPr>
            <a:lvl8pPr marL="2335012" indent="0">
              <a:buNone/>
              <a:defRPr sz="1167" b="1"/>
            </a:lvl8pPr>
            <a:lvl9pPr marL="2668585" indent="0">
              <a:buNone/>
              <a:defRPr sz="1167" b="1"/>
            </a:lvl9pPr>
          </a:lstStyle>
          <a:p>
            <a:pPr lvl="0"/>
            <a:r>
              <a:rPr lang="en-US"/>
              <a:t>Click to edit Master text styles</a:t>
            </a:r>
          </a:p>
        </p:txBody>
      </p:sp>
      <p:sp>
        <p:nvSpPr>
          <p:cNvPr id="4" name="Content Placeholder 3"/>
          <p:cNvSpPr>
            <a:spLocks noGrp="1"/>
          </p:cNvSpPr>
          <p:nvPr>
            <p:ph sz="half" idx="2"/>
          </p:nvPr>
        </p:nvSpPr>
        <p:spPr>
          <a:xfrm>
            <a:off x="495891" y="1827777"/>
            <a:ext cx="3045646" cy="2688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644652" y="1226626"/>
            <a:ext cx="3060646" cy="601151"/>
          </a:xfrm>
        </p:spPr>
        <p:txBody>
          <a:bodyPr anchor="b"/>
          <a:lstStyle>
            <a:lvl1pPr marL="0" indent="0">
              <a:buNone/>
              <a:defRPr sz="1751" b="1"/>
            </a:lvl1pPr>
            <a:lvl2pPr marL="333573" indent="0">
              <a:buNone/>
              <a:defRPr sz="1459" b="1"/>
            </a:lvl2pPr>
            <a:lvl3pPr marL="667146" indent="0">
              <a:buNone/>
              <a:defRPr sz="1313" b="1"/>
            </a:lvl3pPr>
            <a:lvl4pPr marL="1000719" indent="0">
              <a:buNone/>
              <a:defRPr sz="1167" b="1"/>
            </a:lvl4pPr>
            <a:lvl5pPr marL="1334292" indent="0">
              <a:buNone/>
              <a:defRPr sz="1167" b="1"/>
            </a:lvl5pPr>
            <a:lvl6pPr marL="1667866" indent="0">
              <a:buNone/>
              <a:defRPr sz="1167" b="1"/>
            </a:lvl6pPr>
            <a:lvl7pPr marL="2001439" indent="0">
              <a:buNone/>
              <a:defRPr sz="1167" b="1"/>
            </a:lvl7pPr>
            <a:lvl8pPr marL="2335012" indent="0">
              <a:buNone/>
              <a:defRPr sz="1167" b="1"/>
            </a:lvl8pPr>
            <a:lvl9pPr marL="2668585" indent="0">
              <a:buNone/>
              <a:defRPr sz="1167" b="1"/>
            </a:lvl9pPr>
          </a:lstStyle>
          <a:p>
            <a:pPr lvl="0"/>
            <a:r>
              <a:rPr lang="en-US"/>
              <a:t>Click to edit Master text styles</a:t>
            </a:r>
          </a:p>
        </p:txBody>
      </p:sp>
      <p:sp>
        <p:nvSpPr>
          <p:cNvPr id="6" name="Content Placeholder 5"/>
          <p:cNvSpPr>
            <a:spLocks noGrp="1"/>
          </p:cNvSpPr>
          <p:nvPr>
            <p:ph sz="quarter" idx="4"/>
          </p:nvPr>
        </p:nvSpPr>
        <p:spPr>
          <a:xfrm>
            <a:off x="3644652" y="1827777"/>
            <a:ext cx="3060646" cy="2688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714F3E-22B2-4A60-94E7-DC2AC2A6C55E}" type="datetimeFigureOut">
              <a:rPr lang="en-IN" smtClean="0"/>
              <a:t>23-04-2025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24967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714F3E-22B2-4A60-94E7-DC2AC2A6C55E}" type="datetimeFigureOut">
              <a:rPr lang="en-IN" smtClean="0"/>
              <a:t>23-04-2025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115260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4F3E-22B2-4A60-94E7-DC2AC2A6C55E}" type="datetimeFigureOut">
              <a:rPr lang="en-IN" smtClean="0"/>
              <a:t>23-04-2025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245693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90" y="333587"/>
            <a:ext cx="2321966" cy="1167553"/>
          </a:xfrm>
        </p:spPr>
        <p:txBody>
          <a:bodyPr anchor="b"/>
          <a:lstStyle>
            <a:lvl1pPr>
              <a:defRPr sz="2335"/>
            </a:lvl1pPr>
          </a:lstStyle>
          <a:p>
            <a:r>
              <a:rPr lang="en-US"/>
              <a:t>Click to edit Master title style</a:t>
            </a:r>
            <a:endParaRPr lang="en-US" dirty="0"/>
          </a:p>
        </p:txBody>
      </p:sp>
      <p:sp>
        <p:nvSpPr>
          <p:cNvPr id="3" name="Content Placeholder 2"/>
          <p:cNvSpPr>
            <a:spLocks noGrp="1"/>
          </p:cNvSpPr>
          <p:nvPr>
            <p:ph idx="1"/>
          </p:nvPr>
        </p:nvSpPr>
        <p:spPr>
          <a:xfrm>
            <a:off x="3060646" y="720456"/>
            <a:ext cx="3644652" cy="3555941"/>
          </a:xfrm>
        </p:spPr>
        <p:txBody>
          <a:bodyPr/>
          <a:lstStyle>
            <a:lvl1pPr>
              <a:defRPr sz="2335"/>
            </a:lvl1pPr>
            <a:lvl2pPr>
              <a:defRPr sz="2043"/>
            </a:lvl2pPr>
            <a:lvl3pPr>
              <a:defRPr sz="1751"/>
            </a:lvl3pPr>
            <a:lvl4pPr>
              <a:defRPr sz="1459"/>
            </a:lvl4pPr>
            <a:lvl5pPr>
              <a:defRPr sz="1459"/>
            </a:lvl5pPr>
            <a:lvl6pPr>
              <a:defRPr sz="1459"/>
            </a:lvl6pPr>
            <a:lvl7pPr>
              <a:defRPr sz="1459"/>
            </a:lvl7pPr>
            <a:lvl8pPr>
              <a:defRPr sz="1459"/>
            </a:lvl8pPr>
            <a:lvl9pPr>
              <a:defRPr sz="14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95890" y="1501140"/>
            <a:ext cx="2321966" cy="2781048"/>
          </a:xfrm>
        </p:spPr>
        <p:txBody>
          <a:bodyPr/>
          <a:lstStyle>
            <a:lvl1pPr marL="0" indent="0">
              <a:buNone/>
              <a:defRPr sz="1167"/>
            </a:lvl1pPr>
            <a:lvl2pPr marL="333573" indent="0">
              <a:buNone/>
              <a:defRPr sz="1021"/>
            </a:lvl2pPr>
            <a:lvl3pPr marL="667146" indent="0">
              <a:buNone/>
              <a:defRPr sz="876"/>
            </a:lvl3pPr>
            <a:lvl4pPr marL="1000719" indent="0">
              <a:buNone/>
              <a:defRPr sz="730"/>
            </a:lvl4pPr>
            <a:lvl5pPr marL="1334292" indent="0">
              <a:buNone/>
              <a:defRPr sz="730"/>
            </a:lvl5pPr>
            <a:lvl6pPr marL="1667866" indent="0">
              <a:buNone/>
              <a:defRPr sz="730"/>
            </a:lvl6pPr>
            <a:lvl7pPr marL="2001439" indent="0">
              <a:buNone/>
              <a:defRPr sz="730"/>
            </a:lvl7pPr>
            <a:lvl8pPr marL="2335012" indent="0">
              <a:buNone/>
              <a:defRPr sz="730"/>
            </a:lvl8pPr>
            <a:lvl9pPr marL="2668585" indent="0">
              <a:buNone/>
              <a:defRPr sz="730"/>
            </a:lvl9pPr>
          </a:lstStyle>
          <a:p>
            <a:pPr lvl="0"/>
            <a:r>
              <a:rPr lang="en-US"/>
              <a:t>Click to edit Master text styles</a:t>
            </a:r>
          </a:p>
        </p:txBody>
      </p:sp>
      <p:sp>
        <p:nvSpPr>
          <p:cNvPr id="5" name="Date Placeholder 4"/>
          <p:cNvSpPr>
            <a:spLocks noGrp="1"/>
          </p:cNvSpPr>
          <p:nvPr>
            <p:ph type="dt" sz="half" idx="10"/>
          </p:nvPr>
        </p:nvSpPr>
        <p:spPr/>
        <p:txBody>
          <a:bodyPr/>
          <a:lstStyle/>
          <a:p>
            <a:fld id="{AF714F3E-22B2-4A60-94E7-DC2AC2A6C55E}" type="datetimeFigureOut">
              <a:rPr lang="en-IN" smtClean="0"/>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167018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890" y="333587"/>
            <a:ext cx="2321966" cy="1167553"/>
          </a:xfrm>
        </p:spPr>
        <p:txBody>
          <a:bodyPr anchor="b"/>
          <a:lstStyle>
            <a:lvl1pPr>
              <a:defRPr sz="2335"/>
            </a:lvl1pPr>
          </a:lstStyle>
          <a:p>
            <a:r>
              <a:rPr lang="en-US"/>
              <a:t>Click to edit Master title style</a:t>
            </a:r>
            <a:endParaRPr lang="en-US" dirty="0"/>
          </a:p>
        </p:txBody>
      </p:sp>
      <p:sp>
        <p:nvSpPr>
          <p:cNvPr id="3" name="Picture Placeholder 2"/>
          <p:cNvSpPr>
            <a:spLocks noGrp="1" noChangeAspect="1"/>
          </p:cNvSpPr>
          <p:nvPr>
            <p:ph type="pic" idx="1"/>
          </p:nvPr>
        </p:nvSpPr>
        <p:spPr>
          <a:xfrm>
            <a:off x="3060646" y="720456"/>
            <a:ext cx="3644652" cy="3555941"/>
          </a:xfrm>
        </p:spPr>
        <p:txBody>
          <a:bodyPr anchor="t"/>
          <a:lstStyle>
            <a:lvl1pPr marL="0" indent="0">
              <a:buNone/>
              <a:defRPr sz="2335"/>
            </a:lvl1pPr>
            <a:lvl2pPr marL="333573" indent="0">
              <a:buNone/>
              <a:defRPr sz="2043"/>
            </a:lvl2pPr>
            <a:lvl3pPr marL="667146" indent="0">
              <a:buNone/>
              <a:defRPr sz="1751"/>
            </a:lvl3pPr>
            <a:lvl4pPr marL="1000719" indent="0">
              <a:buNone/>
              <a:defRPr sz="1459"/>
            </a:lvl4pPr>
            <a:lvl5pPr marL="1334292" indent="0">
              <a:buNone/>
              <a:defRPr sz="1459"/>
            </a:lvl5pPr>
            <a:lvl6pPr marL="1667866" indent="0">
              <a:buNone/>
              <a:defRPr sz="1459"/>
            </a:lvl6pPr>
            <a:lvl7pPr marL="2001439" indent="0">
              <a:buNone/>
              <a:defRPr sz="1459"/>
            </a:lvl7pPr>
            <a:lvl8pPr marL="2335012" indent="0">
              <a:buNone/>
              <a:defRPr sz="1459"/>
            </a:lvl8pPr>
            <a:lvl9pPr marL="2668585" indent="0">
              <a:buNone/>
              <a:defRPr sz="1459"/>
            </a:lvl9pPr>
          </a:lstStyle>
          <a:p>
            <a:r>
              <a:rPr lang="en-US"/>
              <a:t>Click icon to add picture</a:t>
            </a:r>
            <a:endParaRPr lang="en-US" dirty="0"/>
          </a:p>
        </p:txBody>
      </p:sp>
      <p:sp>
        <p:nvSpPr>
          <p:cNvPr id="4" name="Text Placeholder 3"/>
          <p:cNvSpPr>
            <a:spLocks noGrp="1"/>
          </p:cNvSpPr>
          <p:nvPr>
            <p:ph type="body" sz="half" idx="2"/>
          </p:nvPr>
        </p:nvSpPr>
        <p:spPr>
          <a:xfrm>
            <a:off x="495890" y="1501140"/>
            <a:ext cx="2321966" cy="2781048"/>
          </a:xfrm>
        </p:spPr>
        <p:txBody>
          <a:bodyPr/>
          <a:lstStyle>
            <a:lvl1pPr marL="0" indent="0">
              <a:buNone/>
              <a:defRPr sz="1167"/>
            </a:lvl1pPr>
            <a:lvl2pPr marL="333573" indent="0">
              <a:buNone/>
              <a:defRPr sz="1021"/>
            </a:lvl2pPr>
            <a:lvl3pPr marL="667146" indent="0">
              <a:buNone/>
              <a:defRPr sz="876"/>
            </a:lvl3pPr>
            <a:lvl4pPr marL="1000719" indent="0">
              <a:buNone/>
              <a:defRPr sz="730"/>
            </a:lvl4pPr>
            <a:lvl5pPr marL="1334292" indent="0">
              <a:buNone/>
              <a:defRPr sz="730"/>
            </a:lvl5pPr>
            <a:lvl6pPr marL="1667866" indent="0">
              <a:buNone/>
              <a:defRPr sz="730"/>
            </a:lvl6pPr>
            <a:lvl7pPr marL="2001439" indent="0">
              <a:buNone/>
              <a:defRPr sz="730"/>
            </a:lvl7pPr>
            <a:lvl8pPr marL="2335012" indent="0">
              <a:buNone/>
              <a:defRPr sz="730"/>
            </a:lvl8pPr>
            <a:lvl9pPr marL="2668585" indent="0">
              <a:buNone/>
              <a:defRPr sz="730"/>
            </a:lvl9pPr>
          </a:lstStyle>
          <a:p>
            <a:pPr lvl="0"/>
            <a:r>
              <a:rPr lang="en-US"/>
              <a:t>Click to edit Master text styles</a:t>
            </a:r>
          </a:p>
        </p:txBody>
      </p:sp>
      <p:sp>
        <p:nvSpPr>
          <p:cNvPr id="5" name="Date Placeholder 4"/>
          <p:cNvSpPr>
            <a:spLocks noGrp="1"/>
          </p:cNvSpPr>
          <p:nvPr>
            <p:ph type="dt" sz="half" idx="10"/>
          </p:nvPr>
        </p:nvSpPr>
        <p:spPr/>
        <p:txBody>
          <a:bodyPr/>
          <a:lstStyle/>
          <a:p>
            <a:fld id="{AF714F3E-22B2-4A60-94E7-DC2AC2A6C55E}" type="datetimeFigureOut">
              <a:rPr lang="en-IN" smtClean="0"/>
              <a:t>23-04-2025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C6E5F32-782C-438D-B905-1634010A8262}" type="slidenum">
              <a:rPr lang="en-IN" smtClean="0"/>
              <a:t>‹#›</a:t>
            </a:fld>
            <a:endParaRPr lang="en-IN"/>
          </a:p>
        </p:txBody>
      </p:sp>
    </p:spTree>
    <p:extLst>
      <p:ext uri="{BB962C8B-B14F-4D97-AF65-F5344CB8AC3E}">
        <p14:creationId xmlns:p14="http://schemas.microsoft.com/office/powerpoint/2010/main" val="335355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953" y="266407"/>
            <a:ext cx="6209407" cy="9671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94953" y="1332030"/>
            <a:ext cx="6209407" cy="3174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94953" y="4637782"/>
            <a:ext cx="1619845" cy="266406"/>
          </a:xfrm>
          <a:prstGeom prst="rect">
            <a:avLst/>
          </a:prstGeom>
        </p:spPr>
        <p:txBody>
          <a:bodyPr vert="horz" lIns="91440" tIns="45720" rIns="91440" bIns="45720" rtlCol="0" anchor="ctr"/>
          <a:lstStyle>
            <a:lvl1pPr algn="l">
              <a:defRPr sz="876">
                <a:solidFill>
                  <a:schemeClr val="tx1">
                    <a:tint val="75000"/>
                  </a:schemeClr>
                </a:solidFill>
              </a:defRPr>
            </a:lvl1pPr>
          </a:lstStyle>
          <a:p>
            <a:fld id="{AF714F3E-22B2-4A60-94E7-DC2AC2A6C55E}" type="datetimeFigureOut">
              <a:rPr lang="en-IN" smtClean="0"/>
              <a:t>23-04-2025</a:t>
            </a:fld>
            <a:endParaRPr lang="en-IN"/>
          </a:p>
        </p:txBody>
      </p:sp>
      <p:sp>
        <p:nvSpPr>
          <p:cNvPr id="5" name="Footer Placeholder 4"/>
          <p:cNvSpPr>
            <a:spLocks noGrp="1"/>
          </p:cNvSpPr>
          <p:nvPr>
            <p:ph type="ftr" sz="quarter" idx="3"/>
          </p:nvPr>
        </p:nvSpPr>
        <p:spPr>
          <a:xfrm>
            <a:off x="2384773" y="4637782"/>
            <a:ext cx="2429768" cy="266406"/>
          </a:xfrm>
          <a:prstGeom prst="rect">
            <a:avLst/>
          </a:prstGeom>
        </p:spPr>
        <p:txBody>
          <a:bodyPr vert="horz" lIns="91440" tIns="45720" rIns="91440" bIns="45720" rtlCol="0" anchor="ctr"/>
          <a:lstStyle>
            <a:lvl1pPr algn="ctr">
              <a:defRPr sz="876">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5084515" y="4637782"/>
            <a:ext cx="1619845" cy="266406"/>
          </a:xfrm>
          <a:prstGeom prst="rect">
            <a:avLst/>
          </a:prstGeom>
        </p:spPr>
        <p:txBody>
          <a:bodyPr vert="horz" lIns="91440" tIns="45720" rIns="91440" bIns="45720" rtlCol="0" anchor="ctr"/>
          <a:lstStyle>
            <a:lvl1pPr algn="r">
              <a:defRPr sz="876">
                <a:solidFill>
                  <a:schemeClr val="tx1">
                    <a:tint val="75000"/>
                  </a:schemeClr>
                </a:solidFill>
              </a:defRPr>
            </a:lvl1pPr>
          </a:lstStyle>
          <a:p>
            <a:fld id="{FC6E5F32-782C-438D-B905-1634010A8262}" type="slidenum">
              <a:rPr lang="en-IN" smtClean="0"/>
              <a:t>‹#›</a:t>
            </a:fld>
            <a:endParaRPr lang="en-IN"/>
          </a:p>
        </p:txBody>
      </p:sp>
    </p:spTree>
    <p:extLst>
      <p:ext uri="{BB962C8B-B14F-4D97-AF65-F5344CB8AC3E}">
        <p14:creationId xmlns:p14="http://schemas.microsoft.com/office/powerpoint/2010/main" val="3425267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67146" rtl="0" eaLnBrk="1" latinLnBrk="0" hangingPunct="1">
        <a:lnSpc>
          <a:spcPct val="90000"/>
        </a:lnSpc>
        <a:spcBef>
          <a:spcPct val="0"/>
        </a:spcBef>
        <a:buNone/>
        <a:defRPr sz="3210" kern="1200">
          <a:solidFill>
            <a:schemeClr val="tx1"/>
          </a:solidFill>
          <a:latin typeface="+mj-lt"/>
          <a:ea typeface="+mj-ea"/>
          <a:cs typeface="+mj-cs"/>
        </a:defRPr>
      </a:lvl1pPr>
    </p:titleStyle>
    <p:bodyStyle>
      <a:lvl1pPr marL="166787" indent="-166787" algn="l" defTabSz="667146" rtl="0" eaLnBrk="1" latinLnBrk="0" hangingPunct="1">
        <a:lnSpc>
          <a:spcPct val="90000"/>
        </a:lnSpc>
        <a:spcBef>
          <a:spcPts val="730"/>
        </a:spcBef>
        <a:buFont typeface="Arial" panose="020B0604020202020204" pitchFamily="34" charset="0"/>
        <a:buChar char="•"/>
        <a:defRPr sz="2043" kern="1200">
          <a:solidFill>
            <a:schemeClr val="tx1"/>
          </a:solidFill>
          <a:latin typeface="+mn-lt"/>
          <a:ea typeface="+mn-ea"/>
          <a:cs typeface="+mn-cs"/>
        </a:defRPr>
      </a:lvl1pPr>
      <a:lvl2pPr marL="500360" indent="-166787" algn="l" defTabSz="667146" rtl="0" eaLnBrk="1" latinLnBrk="0" hangingPunct="1">
        <a:lnSpc>
          <a:spcPct val="90000"/>
        </a:lnSpc>
        <a:spcBef>
          <a:spcPts val="365"/>
        </a:spcBef>
        <a:buFont typeface="Arial" panose="020B0604020202020204" pitchFamily="34" charset="0"/>
        <a:buChar char="•"/>
        <a:defRPr sz="1751" kern="1200">
          <a:solidFill>
            <a:schemeClr val="tx1"/>
          </a:solidFill>
          <a:latin typeface="+mn-lt"/>
          <a:ea typeface="+mn-ea"/>
          <a:cs typeface="+mn-cs"/>
        </a:defRPr>
      </a:lvl2pPr>
      <a:lvl3pPr marL="833933" indent="-166787" algn="l" defTabSz="667146" rtl="0" eaLnBrk="1" latinLnBrk="0" hangingPunct="1">
        <a:lnSpc>
          <a:spcPct val="90000"/>
        </a:lnSpc>
        <a:spcBef>
          <a:spcPts val="365"/>
        </a:spcBef>
        <a:buFont typeface="Arial" panose="020B0604020202020204" pitchFamily="34" charset="0"/>
        <a:buChar char="•"/>
        <a:defRPr sz="1459" kern="1200">
          <a:solidFill>
            <a:schemeClr val="tx1"/>
          </a:solidFill>
          <a:latin typeface="+mn-lt"/>
          <a:ea typeface="+mn-ea"/>
          <a:cs typeface="+mn-cs"/>
        </a:defRPr>
      </a:lvl3pPr>
      <a:lvl4pPr marL="1167506"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4pPr>
      <a:lvl5pPr marL="1501079"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5pPr>
      <a:lvl6pPr marL="1834652"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6pPr>
      <a:lvl7pPr marL="2168225"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7pPr>
      <a:lvl8pPr marL="2501798"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8pPr>
      <a:lvl9pPr marL="2835372" indent="-166787" algn="l" defTabSz="667146" rtl="0" eaLnBrk="1" latinLnBrk="0" hangingPunct="1">
        <a:lnSpc>
          <a:spcPct val="90000"/>
        </a:lnSpc>
        <a:spcBef>
          <a:spcPts val="365"/>
        </a:spcBef>
        <a:buFont typeface="Arial" panose="020B0604020202020204" pitchFamily="34" charset="0"/>
        <a:buChar char="•"/>
        <a:defRPr sz="1313" kern="1200">
          <a:solidFill>
            <a:schemeClr val="tx1"/>
          </a:solidFill>
          <a:latin typeface="+mn-lt"/>
          <a:ea typeface="+mn-ea"/>
          <a:cs typeface="+mn-cs"/>
        </a:defRPr>
      </a:lvl9pPr>
    </p:bodyStyle>
    <p:otherStyle>
      <a:defPPr>
        <a:defRPr lang="en-US"/>
      </a:defPPr>
      <a:lvl1pPr marL="0" algn="l" defTabSz="667146" rtl="0" eaLnBrk="1" latinLnBrk="0" hangingPunct="1">
        <a:defRPr sz="1313" kern="1200">
          <a:solidFill>
            <a:schemeClr val="tx1"/>
          </a:solidFill>
          <a:latin typeface="+mn-lt"/>
          <a:ea typeface="+mn-ea"/>
          <a:cs typeface="+mn-cs"/>
        </a:defRPr>
      </a:lvl1pPr>
      <a:lvl2pPr marL="333573" algn="l" defTabSz="667146" rtl="0" eaLnBrk="1" latinLnBrk="0" hangingPunct="1">
        <a:defRPr sz="1313" kern="1200">
          <a:solidFill>
            <a:schemeClr val="tx1"/>
          </a:solidFill>
          <a:latin typeface="+mn-lt"/>
          <a:ea typeface="+mn-ea"/>
          <a:cs typeface="+mn-cs"/>
        </a:defRPr>
      </a:lvl2pPr>
      <a:lvl3pPr marL="667146" algn="l" defTabSz="667146" rtl="0" eaLnBrk="1" latinLnBrk="0" hangingPunct="1">
        <a:defRPr sz="1313" kern="1200">
          <a:solidFill>
            <a:schemeClr val="tx1"/>
          </a:solidFill>
          <a:latin typeface="+mn-lt"/>
          <a:ea typeface="+mn-ea"/>
          <a:cs typeface="+mn-cs"/>
        </a:defRPr>
      </a:lvl3pPr>
      <a:lvl4pPr marL="1000719" algn="l" defTabSz="667146" rtl="0" eaLnBrk="1" latinLnBrk="0" hangingPunct="1">
        <a:defRPr sz="1313" kern="1200">
          <a:solidFill>
            <a:schemeClr val="tx1"/>
          </a:solidFill>
          <a:latin typeface="+mn-lt"/>
          <a:ea typeface="+mn-ea"/>
          <a:cs typeface="+mn-cs"/>
        </a:defRPr>
      </a:lvl4pPr>
      <a:lvl5pPr marL="1334292" algn="l" defTabSz="667146" rtl="0" eaLnBrk="1" latinLnBrk="0" hangingPunct="1">
        <a:defRPr sz="1313" kern="1200">
          <a:solidFill>
            <a:schemeClr val="tx1"/>
          </a:solidFill>
          <a:latin typeface="+mn-lt"/>
          <a:ea typeface="+mn-ea"/>
          <a:cs typeface="+mn-cs"/>
        </a:defRPr>
      </a:lvl5pPr>
      <a:lvl6pPr marL="1667866" algn="l" defTabSz="667146" rtl="0" eaLnBrk="1" latinLnBrk="0" hangingPunct="1">
        <a:defRPr sz="1313" kern="1200">
          <a:solidFill>
            <a:schemeClr val="tx1"/>
          </a:solidFill>
          <a:latin typeface="+mn-lt"/>
          <a:ea typeface="+mn-ea"/>
          <a:cs typeface="+mn-cs"/>
        </a:defRPr>
      </a:lvl6pPr>
      <a:lvl7pPr marL="2001439" algn="l" defTabSz="667146" rtl="0" eaLnBrk="1" latinLnBrk="0" hangingPunct="1">
        <a:defRPr sz="1313" kern="1200">
          <a:solidFill>
            <a:schemeClr val="tx1"/>
          </a:solidFill>
          <a:latin typeface="+mn-lt"/>
          <a:ea typeface="+mn-ea"/>
          <a:cs typeface="+mn-cs"/>
        </a:defRPr>
      </a:lvl7pPr>
      <a:lvl8pPr marL="2335012" algn="l" defTabSz="667146" rtl="0" eaLnBrk="1" latinLnBrk="0" hangingPunct="1">
        <a:defRPr sz="1313" kern="1200">
          <a:solidFill>
            <a:schemeClr val="tx1"/>
          </a:solidFill>
          <a:latin typeface="+mn-lt"/>
          <a:ea typeface="+mn-ea"/>
          <a:cs typeface="+mn-cs"/>
        </a:defRPr>
      </a:lvl8pPr>
      <a:lvl9pPr marL="2668585" algn="l" defTabSz="667146" rtl="0" eaLnBrk="1" latinLnBrk="0" hangingPunct="1">
        <a:defRPr sz="13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1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17" Type="http://schemas.microsoft.com/office/2007/relationships/hdphoto" Target="../media/hdphoto8.wdp"/><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1.png"/><Relationship Id="rId19" Type="http://schemas.microsoft.com/office/2007/relationships/hdphoto" Target="../media/hdphoto9.wdp"/><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2"/>
          <p:cNvGrpSpPr/>
          <p:nvPr/>
        </p:nvGrpSpPr>
        <p:grpSpPr>
          <a:xfrm>
            <a:off x="140988" y="-111122"/>
            <a:ext cx="6543284" cy="3447350"/>
            <a:chOff x="4426557" y="-48928"/>
            <a:chExt cx="5795672" cy="3653522"/>
          </a:xfrm>
        </p:grpSpPr>
        <p:pic>
          <p:nvPicPr>
            <p:cNvPr id="7" name="object 4"/>
            <p:cNvPicPr/>
            <p:nvPr/>
          </p:nvPicPr>
          <p:blipFill>
            <a:blip r:embed="rId2" cstate="print"/>
            <a:stretch>
              <a:fillRect/>
            </a:stretch>
          </p:blipFill>
          <p:spPr>
            <a:xfrm>
              <a:off x="9583485" y="497020"/>
              <a:ext cx="638744" cy="731932"/>
            </a:xfrm>
            <a:prstGeom prst="rect">
              <a:avLst/>
            </a:prstGeom>
          </p:spPr>
        </p:pic>
        <p:pic>
          <p:nvPicPr>
            <p:cNvPr id="8" name="object 5"/>
            <p:cNvPicPr/>
            <p:nvPr/>
          </p:nvPicPr>
          <p:blipFill>
            <a:blip r:embed="rId3" cstate="print"/>
            <a:stretch>
              <a:fillRect/>
            </a:stretch>
          </p:blipFill>
          <p:spPr>
            <a:xfrm>
              <a:off x="4426557" y="-48928"/>
              <a:ext cx="2495391" cy="3653522"/>
            </a:xfrm>
            <a:prstGeom prst="rect">
              <a:avLst/>
            </a:prstGeom>
          </p:spPr>
        </p:pic>
      </p:grpSp>
      <p:pic>
        <p:nvPicPr>
          <p:cNvPr id="9" name="object 6"/>
          <p:cNvPicPr/>
          <p:nvPr/>
        </p:nvPicPr>
        <p:blipFill>
          <a:blip r:embed="rId4" cstate="print"/>
          <a:stretch>
            <a:fillRect/>
          </a:stretch>
        </p:blipFill>
        <p:spPr>
          <a:xfrm>
            <a:off x="283570" y="-155300"/>
            <a:ext cx="2003526" cy="4037769"/>
          </a:xfrm>
          <a:prstGeom prst="rect">
            <a:avLst/>
          </a:prstGeom>
        </p:spPr>
      </p:pic>
      <p:pic>
        <p:nvPicPr>
          <p:cNvPr id="17" name="object 4"/>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8473" y="545443"/>
            <a:ext cx="3623555" cy="4270370"/>
          </a:xfrm>
          <a:prstGeom prst="rect">
            <a:avLst/>
          </a:prstGeom>
        </p:spPr>
      </p:pic>
      <p:sp>
        <p:nvSpPr>
          <p:cNvPr id="3" name="TextBox 2">
            <a:extLst>
              <a:ext uri="{FF2B5EF4-FFF2-40B4-BE49-F238E27FC236}">
                <a16:creationId xmlns:a16="http://schemas.microsoft.com/office/drawing/2014/main" xmlns="" id="{06115A56-4AF7-ED00-9602-7F1DDD47685B}"/>
              </a:ext>
            </a:extLst>
          </p:cNvPr>
          <p:cNvSpPr txBox="1"/>
          <p:nvPr/>
        </p:nvSpPr>
        <p:spPr>
          <a:xfrm>
            <a:off x="1273456" y="3020939"/>
            <a:ext cx="5006869" cy="321948"/>
          </a:xfrm>
          <a:prstGeom prst="rect">
            <a:avLst/>
          </a:prstGeom>
          <a:noFill/>
        </p:spPr>
        <p:txBody>
          <a:bodyPr wrap="square">
            <a:spAutoFit/>
          </a:bodyPr>
          <a:lstStyle/>
          <a:p>
            <a:pPr algn="ctr"/>
            <a:r>
              <a:rPr lang="en-US" sz="1492" dirty="0">
                <a:latin typeface="Century" panose="02040604050505020304" pitchFamily="18" charset="0"/>
              </a:rPr>
              <a:t>||</a:t>
            </a:r>
            <a:r>
              <a:rPr lang="kn-IN" sz="1492" dirty="0">
                <a:latin typeface="Century" panose="02040604050505020304" pitchFamily="18" charset="0"/>
              </a:rPr>
              <a:t>ಯತ್ರ ಪ್ರಾಚೀನಂ ಭವತಿ ಆಧುನಿಕಂ</a:t>
            </a:r>
            <a:r>
              <a:rPr lang="en-US" sz="1492" dirty="0">
                <a:latin typeface="Century" panose="02040604050505020304" pitchFamily="18" charset="0"/>
              </a:rPr>
              <a:t>||</a:t>
            </a:r>
            <a:endParaRPr lang="en-IN" sz="1492" dirty="0">
              <a:latin typeface="Century" panose="02040604050505020304" pitchFamily="18" charset="0"/>
            </a:endParaRPr>
          </a:p>
        </p:txBody>
      </p:sp>
      <p:sp>
        <p:nvSpPr>
          <p:cNvPr id="2" name="Rectangle 1"/>
          <p:cNvSpPr/>
          <p:nvPr/>
        </p:nvSpPr>
        <p:spPr>
          <a:xfrm>
            <a:off x="1273454" y="404018"/>
            <a:ext cx="5323533" cy="801823"/>
          </a:xfrm>
          <a:prstGeom prst="rect">
            <a:avLst/>
          </a:prstGeom>
        </p:spPr>
        <p:txBody>
          <a:bodyPr wrap="square">
            <a:spAutoFit/>
          </a:bodyPr>
          <a:lstStyle/>
          <a:p>
            <a:pPr algn="ctr"/>
            <a:r>
              <a:rPr lang="en-IN" sz="1119" b="1" dirty="0">
                <a:latin typeface="Century" panose="02040604050505020304" pitchFamily="18" charset="0"/>
              </a:rPr>
              <a:t>BGS COLLEGE OF ENGINEERING &amp; TECHNOLOGY </a:t>
            </a:r>
            <a:endParaRPr lang="en-IN" sz="1119" dirty="0">
              <a:latin typeface="Century" panose="02040604050505020304" pitchFamily="18" charset="0"/>
            </a:endParaRPr>
          </a:p>
          <a:p>
            <a:pPr algn="ctr">
              <a:lnSpc>
                <a:spcPct val="150000"/>
              </a:lnSpc>
            </a:pPr>
            <a:r>
              <a:rPr lang="en-IN" sz="746" b="1" dirty="0">
                <a:latin typeface="Century" panose="02040604050505020304" pitchFamily="18" charset="0"/>
              </a:rPr>
              <a:t>BGSKH Education Trust (R.) - A Unit of Sri </a:t>
            </a:r>
            <a:r>
              <a:rPr lang="en-IN" sz="746" b="1" dirty="0" err="1">
                <a:latin typeface="Century" panose="02040604050505020304" pitchFamily="18" charset="0"/>
              </a:rPr>
              <a:t>Adhichuchanagiri</a:t>
            </a:r>
            <a:r>
              <a:rPr lang="en-IN" sz="746" b="1" dirty="0">
                <a:latin typeface="Century" panose="02040604050505020304" pitchFamily="18" charset="0"/>
              </a:rPr>
              <a:t> </a:t>
            </a:r>
            <a:r>
              <a:rPr lang="en-IN" sz="746" b="1" dirty="0" err="1">
                <a:latin typeface="Century" panose="02040604050505020304" pitchFamily="18" charset="0"/>
              </a:rPr>
              <a:t>Shikshana</a:t>
            </a:r>
            <a:r>
              <a:rPr lang="en-IN" sz="746" b="1" dirty="0">
                <a:latin typeface="Century" panose="02040604050505020304" pitchFamily="18" charset="0"/>
              </a:rPr>
              <a:t> Trust (R.)</a:t>
            </a:r>
            <a:endParaRPr lang="en-IN" sz="746" dirty="0">
              <a:latin typeface="Century" panose="02040604050505020304" pitchFamily="18" charset="0"/>
            </a:endParaRPr>
          </a:p>
          <a:p>
            <a:pPr algn="ctr">
              <a:lnSpc>
                <a:spcPct val="150000"/>
              </a:lnSpc>
            </a:pPr>
            <a:r>
              <a:rPr lang="en-IN" sz="933" b="1" dirty="0" err="1">
                <a:latin typeface="Century" panose="02040604050505020304" pitchFamily="18" charset="0"/>
              </a:rPr>
              <a:t>Mahalakshmipuram</a:t>
            </a:r>
            <a:r>
              <a:rPr lang="en-IN" sz="933" b="1" dirty="0">
                <a:latin typeface="Century" panose="02040604050505020304" pitchFamily="18" charset="0"/>
              </a:rPr>
              <a:t>, Bengaluru- 560086</a:t>
            </a:r>
            <a:endParaRPr lang="en-IN" sz="933" dirty="0">
              <a:latin typeface="Century" panose="02040604050505020304" pitchFamily="18" charset="0"/>
            </a:endParaRPr>
          </a:p>
          <a:p>
            <a:pPr algn="ctr">
              <a:lnSpc>
                <a:spcPct val="150000"/>
              </a:lnSpc>
            </a:pPr>
            <a:r>
              <a:rPr lang="en-IN" sz="746" b="1" dirty="0">
                <a:solidFill>
                  <a:srgbClr val="3E2825"/>
                </a:solidFill>
                <a:latin typeface="Century" panose="02040604050505020304" pitchFamily="18" charset="0"/>
              </a:rPr>
              <a:t>(Approved by AICTE, New Delhi and Affiliated to VTU, </a:t>
            </a:r>
            <a:r>
              <a:rPr lang="en-IN" sz="746" b="1" dirty="0" err="1">
                <a:solidFill>
                  <a:srgbClr val="3E2825"/>
                </a:solidFill>
                <a:latin typeface="Century" panose="02040604050505020304" pitchFamily="18" charset="0"/>
              </a:rPr>
              <a:t>Belagavi</a:t>
            </a:r>
            <a:r>
              <a:rPr lang="en-IN" sz="746" b="1" dirty="0">
                <a:solidFill>
                  <a:srgbClr val="3E2825"/>
                </a:solidFill>
                <a:latin typeface="Century" panose="02040604050505020304" pitchFamily="18" charset="0"/>
              </a:rPr>
              <a:t>)</a:t>
            </a:r>
            <a:endParaRPr lang="en-IN" sz="746" dirty="0">
              <a:latin typeface="Century" panose="02040604050505020304" pitchFamily="18" charset="0"/>
            </a:endParaRPr>
          </a:p>
        </p:txBody>
      </p:sp>
      <p:sp>
        <p:nvSpPr>
          <p:cNvPr id="4" name="TextBox 3"/>
          <p:cNvSpPr txBox="1"/>
          <p:nvPr/>
        </p:nvSpPr>
        <p:spPr>
          <a:xfrm>
            <a:off x="2142202" y="3439624"/>
            <a:ext cx="3380625" cy="350737"/>
          </a:xfrm>
          <a:prstGeom prst="rect">
            <a:avLst/>
          </a:prstGeom>
          <a:noFill/>
        </p:spPr>
        <p:txBody>
          <a:bodyPr wrap="square" rtlCol="0">
            <a:spAutoFit/>
          </a:bodyPr>
          <a:lstStyle/>
          <a:p>
            <a:pPr algn="ctr"/>
            <a:r>
              <a:rPr lang="en-US" sz="1679" dirty="0">
                <a:latin typeface="Century" panose="02040604050505020304" pitchFamily="18" charset="0"/>
              </a:rPr>
              <a:t>3</a:t>
            </a:r>
            <a:r>
              <a:rPr lang="en-US" sz="1679" baseline="30000" dirty="0">
                <a:latin typeface="Century" panose="02040604050505020304" pitchFamily="18" charset="0"/>
              </a:rPr>
              <a:t>rd</a:t>
            </a:r>
            <a:r>
              <a:rPr lang="en-US" sz="1679" dirty="0">
                <a:latin typeface="Century" panose="02040604050505020304" pitchFamily="18" charset="0"/>
              </a:rPr>
              <a:t> and 4</a:t>
            </a:r>
            <a:r>
              <a:rPr lang="en-US" sz="1679" baseline="30000" dirty="0">
                <a:latin typeface="Century" panose="02040604050505020304" pitchFamily="18" charset="0"/>
              </a:rPr>
              <a:t>th</a:t>
            </a:r>
            <a:r>
              <a:rPr lang="en-US" sz="1679" dirty="0">
                <a:latin typeface="Century" panose="02040604050505020304" pitchFamily="18" charset="0"/>
              </a:rPr>
              <a:t> May 2025</a:t>
            </a:r>
            <a:endParaRPr lang="en-IN" sz="1679" dirty="0">
              <a:latin typeface="Century" panose="02040604050505020304" pitchFamily="18" charset="0"/>
            </a:endParaRPr>
          </a:p>
        </p:txBody>
      </p:sp>
      <p:sp>
        <p:nvSpPr>
          <p:cNvPr id="13" name="TextBox 12">
            <a:extLst>
              <a:ext uri="{FF2B5EF4-FFF2-40B4-BE49-F238E27FC236}">
                <a16:creationId xmlns:a16="http://schemas.microsoft.com/office/drawing/2014/main" xmlns="" id="{3574009B-6F08-51D3-2858-BEC8F5E556D8}"/>
              </a:ext>
            </a:extLst>
          </p:cNvPr>
          <p:cNvSpPr txBox="1"/>
          <p:nvPr/>
        </p:nvSpPr>
        <p:spPr>
          <a:xfrm>
            <a:off x="2355447" y="4081724"/>
            <a:ext cx="3015624" cy="379463"/>
          </a:xfrm>
          <a:prstGeom prst="rect">
            <a:avLst/>
          </a:prstGeom>
          <a:noFill/>
        </p:spPr>
        <p:txBody>
          <a:bodyPr wrap="square">
            <a:spAutoFit/>
          </a:bodyPr>
          <a:lstStyle/>
          <a:p>
            <a:pPr algn="ctr"/>
            <a:r>
              <a:rPr lang="en-US" sz="933" b="1" dirty="0">
                <a:latin typeface="Century" panose="02040604050505020304" pitchFamily="18" charset="0"/>
              </a:rPr>
              <a:t>Dr. Ravikumar G K </a:t>
            </a:r>
          </a:p>
          <a:p>
            <a:pPr algn="ctr"/>
            <a:r>
              <a:rPr lang="en-US" sz="933" dirty="0" err="1">
                <a:latin typeface="Century" panose="02040604050505020304" pitchFamily="18" charset="0"/>
              </a:rPr>
              <a:t>Principal,BGSCET</a:t>
            </a:r>
            <a:endParaRPr lang="en-IN" sz="933" dirty="0">
              <a:latin typeface="Century" panose="02040604050505020304" pitchFamily="18" charset="0"/>
            </a:endParaRPr>
          </a:p>
        </p:txBody>
      </p:sp>
      <p:sp>
        <p:nvSpPr>
          <p:cNvPr id="15" name="TextBox 14">
            <a:extLst>
              <a:ext uri="{FF2B5EF4-FFF2-40B4-BE49-F238E27FC236}">
                <a16:creationId xmlns:a16="http://schemas.microsoft.com/office/drawing/2014/main" xmlns="" id="{42729EEC-C324-0819-0A2D-B279611934C5}"/>
              </a:ext>
            </a:extLst>
          </p:cNvPr>
          <p:cNvSpPr txBox="1"/>
          <p:nvPr/>
        </p:nvSpPr>
        <p:spPr>
          <a:xfrm>
            <a:off x="5371070" y="4081724"/>
            <a:ext cx="1443395" cy="379463"/>
          </a:xfrm>
          <a:prstGeom prst="rect">
            <a:avLst/>
          </a:prstGeom>
          <a:noFill/>
        </p:spPr>
        <p:txBody>
          <a:bodyPr wrap="square">
            <a:spAutoFit/>
          </a:bodyPr>
          <a:lstStyle/>
          <a:p>
            <a:pPr algn="ctr"/>
            <a:r>
              <a:rPr lang="en-US" sz="933" b="1" dirty="0">
                <a:latin typeface="Century" panose="02040604050505020304" pitchFamily="18" charset="0"/>
              </a:rPr>
              <a:t>Dr. G T Raju </a:t>
            </a:r>
            <a:br>
              <a:rPr lang="en-US" sz="933" b="1" dirty="0">
                <a:latin typeface="Century" panose="02040604050505020304" pitchFamily="18" charset="0"/>
              </a:rPr>
            </a:br>
            <a:r>
              <a:rPr lang="en-US" sz="933" dirty="0" err="1">
                <a:latin typeface="Century" panose="02040604050505020304" pitchFamily="18" charset="0"/>
              </a:rPr>
              <a:t>Director,BGSCET</a:t>
            </a:r>
            <a:endParaRPr lang="en-IN" sz="933" dirty="0">
              <a:latin typeface="Century" panose="02040604050505020304" pitchFamily="18" charset="0"/>
            </a:endParaRPr>
          </a:p>
        </p:txBody>
      </p:sp>
      <p:sp>
        <p:nvSpPr>
          <p:cNvPr id="6" name="TextBox 5"/>
          <p:cNvSpPr txBox="1"/>
          <p:nvPr/>
        </p:nvSpPr>
        <p:spPr>
          <a:xfrm>
            <a:off x="-502008" y="4081724"/>
            <a:ext cx="4333862" cy="666593"/>
          </a:xfrm>
          <a:prstGeom prst="rect">
            <a:avLst/>
          </a:prstGeom>
          <a:noFill/>
        </p:spPr>
        <p:txBody>
          <a:bodyPr wrap="square" rtlCol="0">
            <a:spAutoFit/>
          </a:bodyPr>
          <a:lstStyle/>
          <a:p>
            <a:pPr algn="ctr"/>
            <a:r>
              <a:rPr lang="en-US" sz="933" dirty="0" err="1">
                <a:latin typeface="Times New Roman" panose="02020603050405020304" pitchFamily="18" charset="0"/>
                <a:cs typeface="Times New Roman" panose="02020603050405020304" pitchFamily="18" charset="0"/>
              </a:rPr>
              <a:t>Convenors</a:t>
            </a:r>
            <a:endParaRPr lang="en-US" sz="933" dirty="0">
              <a:latin typeface="Times New Roman" panose="02020603050405020304" pitchFamily="18" charset="0"/>
              <a:cs typeface="Times New Roman" panose="02020603050405020304" pitchFamily="18" charset="0"/>
            </a:endParaRPr>
          </a:p>
          <a:p>
            <a:pPr algn="ctr"/>
            <a:r>
              <a:rPr lang="en-US" sz="933" b="1" dirty="0">
                <a:latin typeface="Times New Roman" panose="02020603050405020304" pitchFamily="18" charset="0"/>
                <a:cs typeface="Times New Roman" panose="02020603050405020304" pitchFamily="18" charset="0"/>
              </a:rPr>
              <a:t>Dr. Madhura Gangaiah, </a:t>
            </a:r>
            <a:r>
              <a:rPr lang="en-US" sz="933" b="1" dirty="0" err="1">
                <a:latin typeface="Times New Roman" panose="02020603050405020304" pitchFamily="18" charset="0"/>
                <a:cs typeface="Times New Roman" panose="02020603050405020304" pitchFamily="18" charset="0"/>
              </a:rPr>
              <a:t>Mrs.Shruthi</a:t>
            </a:r>
            <a:r>
              <a:rPr lang="en-US" sz="933" b="1" dirty="0">
                <a:latin typeface="Times New Roman" panose="02020603050405020304" pitchFamily="18" charset="0"/>
                <a:cs typeface="Times New Roman" panose="02020603050405020304" pitchFamily="18" charset="0"/>
              </a:rPr>
              <a:t> K S</a:t>
            </a:r>
          </a:p>
          <a:p>
            <a:pPr algn="ctr"/>
            <a:r>
              <a:rPr lang="en-US" sz="933" dirty="0">
                <a:latin typeface="Times New Roman" panose="02020603050405020304" pitchFamily="18" charset="0"/>
                <a:cs typeface="Times New Roman" panose="02020603050405020304" pitchFamily="18" charset="0"/>
              </a:rPr>
              <a:t>BGSCET</a:t>
            </a:r>
          </a:p>
          <a:p>
            <a:pPr algn="ctr"/>
            <a:endParaRPr lang="en-US" sz="933"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E4D19CFB-DC6C-4430-7F7F-8AB0C3C0AD8C}"/>
              </a:ext>
            </a:extLst>
          </p:cNvPr>
          <p:cNvSpPr txBox="1"/>
          <p:nvPr/>
        </p:nvSpPr>
        <p:spPr>
          <a:xfrm>
            <a:off x="823175" y="3336229"/>
            <a:ext cx="924318" cy="264560"/>
          </a:xfrm>
          <a:prstGeom prst="rect">
            <a:avLst/>
          </a:prstGeom>
          <a:noFill/>
        </p:spPr>
        <p:txBody>
          <a:bodyPr wrap="square" rtlCol="0">
            <a:spAutoFit/>
          </a:bodyPr>
          <a:lstStyle/>
          <a:p>
            <a:pPr algn="ctr"/>
            <a:r>
              <a:rPr lang="en-US" sz="1119" b="1" dirty="0">
                <a:latin typeface="Times New Roman" panose="02020603050405020304" pitchFamily="18" charset="0"/>
                <a:cs typeface="Times New Roman" panose="02020603050405020304" pitchFamily="18" charset="0"/>
              </a:rPr>
              <a:t>Scan QR</a:t>
            </a:r>
            <a:endParaRPr lang="en-IN" sz="1119" b="1"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E116369C-ABFD-E445-6A56-3CAB9B3A47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8096" y="258344"/>
            <a:ext cx="1147637" cy="19896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355" y="2109426"/>
            <a:ext cx="1330198" cy="1330198"/>
          </a:xfrm>
          <a:prstGeom prst="rect">
            <a:avLst/>
          </a:prstGeom>
        </p:spPr>
      </p:pic>
    </p:spTree>
    <p:extLst>
      <p:ext uri="{BB962C8B-B14F-4D97-AF65-F5344CB8AC3E}">
        <p14:creationId xmlns:p14="http://schemas.microsoft.com/office/powerpoint/2010/main" val="28720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a:extLst>
              <a:ext uri="{FF2B5EF4-FFF2-40B4-BE49-F238E27FC236}">
                <a16:creationId xmlns:a16="http://schemas.microsoft.com/office/drawing/2014/main" xmlns="" id="{BA043EAF-BE56-FA17-B743-61B8886C0687}"/>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2" name="Title 1"/>
          <p:cNvSpPr>
            <a:spLocks noGrp="1"/>
          </p:cNvSpPr>
          <p:nvPr>
            <p:ph type="ctrTitle"/>
          </p:nvPr>
        </p:nvSpPr>
        <p:spPr/>
        <p:txBody>
          <a:bodyPr/>
          <a:lstStyle/>
          <a:p>
            <a:r>
              <a:rPr lang="en-US" dirty="0"/>
              <a:t/>
            </a:r>
            <a:br>
              <a:rPr lang="en-US" dirty="0"/>
            </a:br>
            <a:endParaRPr lang="en-IN" dirty="0"/>
          </a:p>
        </p:txBody>
      </p:sp>
      <p:sp>
        <p:nvSpPr>
          <p:cNvPr id="6" name="Text 0"/>
          <p:cNvSpPr/>
          <p:nvPr/>
        </p:nvSpPr>
        <p:spPr>
          <a:xfrm>
            <a:off x="2298579" y="639447"/>
            <a:ext cx="2808465" cy="643607"/>
          </a:xfrm>
          <a:prstGeom prst="rect">
            <a:avLst/>
          </a:prstGeom>
          <a:noFill/>
          <a:ln/>
        </p:spPr>
        <p:txBody>
          <a:bodyPr wrap="none" lIns="0" tIns="0" rIns="0" bIns="0" rtlCol="0" anchor="t"/>
          <a:lstStyle/>
          <a:p>
            <a:r>
              <a:rPr lang="en-US" sz="2239" b="1" i="1" dirty="0">
                <a:latin typeface="Times New Roman" panose="02020603050405020304" pitchFamily="18" charset="0"/>
                <a:cs typeface="Times New Roman" panose="02020603050405020304" pitchFamily="18" charset="0"/>
              </a:rPr>
              <a:t>Classical Singing Solo </a:t>
            </a:r>
          </a:p>
          <a:p>
            <a:r>
              <a:rPr lang="en-US" sz="2239" i="1" dirty="0">
                <a:latin typeface="Times New Roman" panose="02020603050405020304" pitchFamily="18" charset="0"/>
                <a:cs typeface="Times New Roman" panose="02020603050405020304" pitchFamily="18" charset="0"/>
              </a:rPr>
              <a:t>     </a:t>
            </a:r>
            <a:r>
              <a:rPr lang="en-US" sz="2239" i="1" dirty="0" err="1">
                <a:latin typeface="Times New Roman" panose="02020603050405020304" pitchFamily="18" charset="0"/>
                <a:cs typeface="Times New Roman" panose="02020603050405020304" pitchFamily="18" charset="0"/>
              </a:rPr>
              <a:t>Swaraanubhava</a:t>
            </a:r>
            <a:r>
              <a:rPr lang="en-US" sz="2239" b="1" i="1" dirty="0">
                <a:solidFill>
                  <a:srgbClr val="CC0099"/>
                </a:solidFill>
                <a:latin typeface="Times New Roman" panose="02020603050405020304" pitchFamily="18" charset="0"/>
                <a:cs typeface="Times New Roman" panose="02020603050405020304" pitchFamily="18" charset="0"/>
              </a:rPr>
              <a:t/>
            </a:r>
            <a:br>
              <a:rPr lang="en-US" sz="2239" b="1" i="1" dirty="0">
                <a:solidFill>
                  <a:srgbClr val="CC0099"/>
                </a:solidFill>
                <a:latin typeface="Times New Roman" panose="02020603050405020304" pitchFamily="18" charset="0"/>
                <a:cs typeface="Times New Roman" panose="02020603050405020304" pitchFamily="18" charset="0"/>
              </a:rPr>
            </a:br>
            <a:endParaRPr lang="en-US" sz="2239" b="1" i="1" dirty="0">
              <a:solidFill>
                <a:srgbClr val="CC0099"/>
              </a:solidFill>
            </a:endParaRPr>
          </a:p>
        </p:txBody>
      </p:sp>
      <p:sp>
        <p:nvSpPr>
          <p:cNvPr id="7" name="Content Placeholder 2">
            <a:extLst>
              <a:ext uri="{FF2B5EF4-FFF2-40B4-BE49-F238E27FC236}">
                <a16:creationId xmlns:a16="http://schemas.microsoft.com/office/drawing/2014/main" xmlns="" id="{1F559A9A-3BB1-A7FF-BED0-E57254A839AC}"/>
              </a:ext>
            </a:extLst>
          </p:cNvPr>
          <p:cNvSpPr txBox="1">
            <a:spLocks/>
          </p:cNvSpPr>
          <p:nvPr/>
        </p:nvSpPr>
        <p:spPr>
          <a:xfrm>
            <a:off x="846251" y="885161"/>
            <a:ext cx="5750430" cy="336360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sz="1306"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799" t="55769" r="28698"/>
          <a:stretch/>
        </p:blipFill>
        <p:spPr>
          <a:xfrm>
            <a:off x="3938792" y="2265862"/>
            <a:ext cx="2905898" cy="2098491"/>
          </a:xfrm>
          <a:prstGeom prst="rect">
            <a:avLst/>
          </a:prstGeom>
        </p:spPr>
      </p:pic>
      <p:sp>
        <p:nvSpPr>
          <p:cNvPr id="3" name="Rectangle 2"/>
          <p:cNvSpPr/>
          <p:nvPr/>
        </p:nvSpPr>
        <p:spPr>
          <a:xfrm>
            <a:off x="1005840" y="4184890"/>
            <a:ext cx="5255969"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Rachana</a:t>
            </a:r>
            <a:r>
              <a:rPr lang="en-US" sz="1119" b="1" dirty="0">
                <a:latin typeface="Times New Roman" panose="02020603050405020304" pitchFamily="18" charset="0"/>
                <a:cs typeface="Times New Roman" panose="02020603050405020304" pitchFamily="18" charset="0"/>
              </a:rPr>
              <a:t>(8317369864)</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Dr.Channakeshava</a:t>
            </a:r>
            <a:r>
              <a:rPr lang="en-US" sz="1119" b="1" dirty="0">
                <a:latin typeface="Times New Roman" panose="02020603050405020304" pitchFamily="18" charset="0"/>
                <a:cs typeface="Times New Roman" panose="02020603050405020304" pitchFamily="18" charset="0"/>
              </a:rPr>
              <a:t> </a:t>
            </a:r>
            <a:r>
              <a:rPr lang="en-US" sz="1119" b="1" dirty="0" err="1">
                <a:latin typeface="Times New Roman" panose="02020603050405020304" pitchFamily="18" charset="0"/>
                <a:cs typeface="Times New Roman" panose="02020603050405020304" pitchFamily="18" charset="0"/>
              </a:rPr>
              <a:t>Naik</a:t>
            </a:r>
            <a:r>
              <a:rPr lang="en-US" sz="1119" b="1" dirty="0">
                <a:latin typeface="Times New Roman" panose="02020603050405020304" pitchFamily="18" charset="0"/>
                <a:cs typeface="Times New Roman" panose="02020603050405020304" pitchFamily="18" charset="0"/>
              </a:rPr>
              <a:t>(8123213250)                                       </a:t>
            </a:r>
            <a:endParaRPr lang="en-IN" sz="1119" b="1"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xmlns="" id="{9157E088-842A-F093-CC49-3B20208FEEFC}"/>
              </a:ext>
            </a:extLst>
          </p:cNvPr>
          <p:cNvSpPr txBox="1">
            <a:spLocks/>
          </p:cNvSpPr>
          <p:nvPr/>
        </p:nvSpPr>
        <p:spPr>
          <a:xfrm>
            <a:off x="725274" y="1535737"/>
            <a:ext cx="4120653" cy="23446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IN" sz="1200" dirty="0">
                <a:latin typeface="Times New Roman" panose="02020603050405020304" pitchFamily="18" charset="0"/>
                <a:cs typeface="Times New Roman" panose="02020603050405020304" pitchFamily="18" charset="0"/>
              </a:rPr>
              <a:t>Rules &amp; Regulations:</a:t>
            </a:r>
          </a:p>
          <a:p>
            <a:pPr algn="just"/>
            <a:r>
              <a:rPr lang="en-IN" sz="1200" dirty="0">
                <a:latin typeface="Times New Roman" panose="02020603050405020304" pitchFamily="18" charset="0"/>
                <a:cs typeface="Times New Roman" panose="02020603050405020304" pitchFamily="18" charset="0"/>
              </a:rPr>
              <a:t>Only Carnatic solo vocal performances allowed.</a:t>
            </a:r>
          </a:p>
          <a:p>
            <a:pPr algn="just"/>
            <a:r>
              <a:rPr lang="en-IN" sz="1200" dirty="0">
                <a:latin typeface="Times New Roman" panose="02020603050405020304" pitchFamily="18" charset="0"/>
                <a:cs typeface="Times New Roman" panose="02020603050405020304" pitchFamily="18" charset="0"/>
              </a:rPr>
              <a:t>No semi-classical, film-based, or light music.</a:t>
            </a:r>
          </a:p>
          <a:p>
            <a:pPr algn="just"/>
            <a:r>
              <a:rPr lang="en-IN" sz="1200" dirty="0">
                <a:latin typeface="Times New Roman" panose="02020603050405020304" pitchFamily="18" charset="0"/>
                <a:cs typeface="Times New Roman" panose="02020603050405020304" pitchFamily="18" charset="0"/>
              </a:rPr>
              <a:t>Max 2 accompanists (e.g., Mridangam, Violin, Tambura); </a:t>
            </a:r>
          </a:p>
          <a:p>
            <a:pPr algn="just"/>
            <a:r>
              <a:rPr lang="en-IN" sz="1200" dirty="0">
                <a:latin typeface="Times New Roman" panose="02020603050405020304" pitchFamily="18" charset="0"/>
                <a:cs typeface="Times New Roman" panose="02020603050405020304" pitchFamily="18" charset="0"/>
              </a:rPr>
              <a:t>Electronic tanpura allowed.</a:t>
            </a:r>
          </a:p>
          <a:p>
            <a:pPr algn="just"/>
            <a:r>
              <a:rPr lang="en-IN" sz="1200" dirty="0">
                <a:latin typeface="Times New Roman" panose="02020603050405020304" pitchFamily="18" charset="0"/>
                <a:cs typeface="Times New Roman" panose="02020603050405020304" pitchFamily="18" charset="0"/>
              </a:rPr>
              <a:t>No group singing.</a:t>
            </a:r>
          </a:p>
          <a:p>
            <a:pPr marL="0" indent="0" algn="just">
              <a:buNone/>
            </a:pPr>
            <a:endParaRPr lang="en-US" sz="1200" dirty="0">
              <a:latin typeface="Times New Roman" panose="02020603050405020304" pitchFamily="18" charset="0"/>
              <a:cs typeface="Times New Roman" panose="02020603050405020304" pitchFamily="18" charset="0"/>
            </a:endParaRPr>
          </a:p>
          <a:p>
            <a:pPr algn="just">
              <a:buNone/>
            </a:pPr>
            <a:r>
              <a:rPr lang="en-IN" sz="1200" dirty="0">
                <a:latin typeface="Times New Roman" panose="02020603050405020304" pitchFamily="18" charset="0"/>
                <a:cs typeface="Times New Roman" panose="02020603050405020304" pitchFamily="18" charset="0"/>
              </a:rPr>
              <a:t>Competition Rounds:</a:t>
            </a:r>
          </a:p>
          <a:p>
            <a:pPr algn="just">
              <a:buFont typeface="+mj-lt"/>
              <a:buAutoNum type="arabicPeriod"/>
            </a:pPr>
            <a:r>
              <a:rPr lang="en-IN" sz="1200" dirty="0">
                <a:latin typeface="Times New Roman" panose="02020603050405020304" pitchFamily="18" charset="0"/>
                <a:cs typeface="Times New Roman" panose="02020603050405020304" pitchFamily="18" charset="0"/>
              </a:rPr>
              <a:t>Swara </a:t>
            </a:r>
            <a:r>
              <a:rPr lang="en-IN" sz="1200" dirty="0" err="1">
                <a:latin typeface="Times New Roman" panose="02020603050405020304" pitchFamily="18" charset="0"/>
                <a:cs typeface="Times New Roman" panose="02020603050405020304" pitchFamily="18" charset="0"/>
              </a:rPr>
              <a:t>Pravesha</a:t>
            </a:r>
            <a:r>
              <a:rPr lang="en-IN" sz="1200" dirty="0">
                <a:latin typeface="Times New Roman" panose="02020603050405020304" pitchFamily="18" charset="0"/>
                <a:cs typeface="Times New Roman" panose="02020603050405020304" pitchFamily="18" charset="0"/>
              </a:rPr>
              <a:t> (Introductory) – 2 mins</a:t>
            </a:r>
          </a:p>
          <a:p>
            <a:pPr algn="just">
              <a:buFont typeface="+mj-lt"/>
              <a:buAutoNum type="arabicPeriod"/>
            </a:pPr>
            <a:r>
              <a:rPr lang="en-IN" sz="1200" dirty="0" err="1">
                <a:latin typeface="Times New Roman" panose="02020603050405020304" pitchFamily="18" charset="0"/>
                <a:cs typeface="Times New Roman" panose="02020603050405020304" pitchFamily="18" charset="0"/>
              </a:rPr>
              <a:t>Bhaava</a:t>
            </a:r>
            <a:r>
              <a:rPr lang="en-IN" sz="1200" dirty="0">
                <a:latin typeface="Times New Roman" panose="02020603050405020304" pitchFamily="18" charset="0"/>
                <a:cs typeface="Times New Roman" panose="02020603050405020304" pitchFamily="18" charset="0"/>
              </a:rPr>
              <a:t> Raaga (Thematic) – 4–5 mins</a:t>
            </a:r>
          </a:p>
          <a:p>
            <a:pPr algn="just">
              <a:buFont typeface="+mj-lt"/>
              <a:buAutoNum type="arabicPeriod"/>
            </a:pPr>
            <a:r>
              <a:rPr lang="en-IN" sz="1200" dirty="0">
                <a:latin typeface="Times New Roman" panose="02020603050405020304" pitchFamily="18" charset="0"/>
                <a:cs typeface="Times New Roman" panose="02020603050405020304" pitchFamily="18" charset="0"/>
              </a:rPr>
              <a:t>Raga </a:t>
            </a:r>
            <a:r>
              <a:rPr lang="en-IN" sz="1200" dirty="0" err="1">
                <a:latin typeface="Times New Roman" panose="02020603050405020304" pitchFamily="18" charset="0"/>
                <a:cs typeface="Times New Roman" panose="02020603050405020304" pitchFamily="18" charset="0"/>
              </a:rPr>
              <a:t>Prayoga</a:t>
            </a:r>
            <a:r>
              <a:rPr lang="en-IN" sz="1200" dirty="0">
                <a:latin typeface="Times New Roman" panose="02020603050405020304" pitchFamily="18" charset="0"/>
                <a:cs typeface="Times New Roman" panose="02020603050405020304" pitchFamily="18" charset="0"/>
              </a:rPr>
              <a:t> (Challenge) – 5–6 mins</a:t>
            </a:r>
          </a:p>
          <a:p>
            <a:pPr algn="just"/>
            <a:endParaRPr lang="en-IN" sz="1200" dirty="0">
              <a:latin typeface="Times New Roman" panose="02020603050405020304" pitchFamily="18" charset="0"/>
              <a:cs typeface="Times New Roman" panose="02020603050405020304" pitchFamily="18" charset="0"/>
            </a:endParaRPr>
          </a:p>
          <a:p>
            <a:pPr marL="0" indent="0" algn="just">
              <a:buNone/>
            </a:pPr>
            <a:endParaRPr lang="en-IN" sz="1200" dirty="0">
              <a:latin typeface="Times New Roman" panose="02020603050405020304" pitchFamily="18" charset="0"/>
              <a:cs typeface="Times New Roman" panose="02020603050405020304" pitchFamily="18" charset="0"/>
            </a:endParaRPr>
          </a:p>
          <a:p>
            <a:pPr algn="just"/>
            <a:endParaRPr lang="en-I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08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6372" y="646839"/>
            <a:ext cx="6135240" cy="781496"/>
          </a:xfrm>
          <a:prstGeom prst="rect">
            <a:avLst/>
          </a:prstGeom>
        </p:spPr>
        <p:txBody>
          <a:bodyPr wrap="square">
            <a:spAutoFit/>
          </a:bodyPr>
          <a:lstStyle/>
          <a:p>
            <a:pPr algn="ctr"/>
            <a:r>
              <a:rPr lang="en-US" sz="2239" b="1" i="1" dirty="0">
                <a:latin typeface="Times New Roman" panose="02020603050405020304" pitchFamily="18" charset="0"/>
                <a:cs typeface="Times New Roman" panose="02020603050405020304" pitchFamily="18" charset="0"/>
              </a:rPr>
              <a:t>Western Solo Singing </a:t>
            </a:r>
          </a:p>
          <a:p>
            <a:pPr algn="ctr"/>
            <a:r>
              <a:rPr lang="en-IN" sz="2239" i="1" dirty="0" err="1">
                <a:latin typeface="Times New Roman" panose="02020603050405020304" pitchFamily="18" charset="0"/>
                <a:cs typeface="Times New Roman" panose="02020603050405020304" pitchFamily="18" charset="0"/>
              </a:rPr>
              <a:t>Surmaya</a:t>
            </a:r>
            <a:endParaRPr lang="en-US" sz="2239" b="1"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372" y="1425467"/>
            <a:ext cx="1512471" cy="2151391"/>
          </a:xfrm>
          <a:prstGeom prst="rect">
            <a:avLst/>
          </a:prstGeom>
        </p:spPr>
      </p:pic>
      <p:sp>
        <p:nvSpPr>
          <p:cNvPr id="2" name="Rectangle 1"/>
          <p:cNvSpPr/>
          <p:nvPr/>
        </p:nvSpPr>
        <p:spPr>
          <a:xfrm>
            <a:off x="2597711" y="3470551"/>
            <a:ext cx="3524429" cy="436786"/>
          </a:xfrm>
          <a:prstGeom prst="rect">
            <a:avLst/>
          </a:prstGeom>
        </p:spPr>
        <p:txBody>
          <a:bodyPr>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Chavi</a:t>
            </a:r>
            <a:r>
              <a:rPr lang="en-US" sz="1119" b="1" dirty="0">
                <a:latin typeface="Times New Roman" panose="02020603050405020304" pitchFamily="18" charset="0"/>
                <a:cs typeface="Times New Roman" panose="02020603050405020304" pitchFamily="18" charset="0"/>
              </a:rPr>
              <a:t> (7892220983)</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Mrs.Asha</a:t>
            </a:r>
            <a:r>
              <a:rPr lang="en-US" sz="1119" b="1" dirty="0">
                <a:latin typeface="Times New Roman" panose="02020603050405020304" pitchFamily="18" charset="0"/>
                <a:cs typeface="Times New Roman" panose="02020603050405020304" pitchFamily="18" charset="0"/>
              </a:rPr>
              <a:t> (8660121214) </a:t>
            </a:r>
            <a:endParaRPr lang="en-IN" sz="1119" b="1" dirty="0">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xmlns="" id="{336D21AE-C410-EE01-8C23-C09E94203C78}"/>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656E4FF5-AE56-1B88-1FBC-0774E874ECC4}"/>
              </a:ext>
            </a:extLst>
          </p:cNvPr>
          <p:cNvSpPr txBox="1">
            <a:spLocks/>
          </p:cNvSpPr>
          <p:nvPr/>
        </p:nvSpPr>
        <p:spPr>
          <a:xfrm>
            <a:off x="2299601" y="1471202"/>
            <a:ext cx="4120653" cy="23446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15000"/>
              </a:lnSpc>
              <a:buNone/>
            </a:pPr>
            <a:r>
              <a:rPr lang="en-IN" sz="1200" kern="100" dirty="0">
                <a:latin typeface="Times New Roman" panose="02020603050405020304" pitchFamily="18" charset="0"/>
                <a:cs typeface="Times New Roman" panose="02020603050405020304" pitchFamily="18" charset="0"/>
              </a:rPr>
              <a:t> Rules &amp; Regulations:</a:t>
            </a:r>
          </a:p>
          <a:p>
            <a:pPr algn="just">
              <a:lnSpc>
                <a:spcPct val="115000"/>
              </a:lnSpc>
              <a:buFont typeface="Symbol" panose="05050102010706020507" pitchFamily="18" charset="2"/>
              <a:buChar char=""/>
            </a:pPr>
            <a:r>
              <a:rPr lang="en-IN" sz="1200" kern="100" dirty="0">
                <a:latin typeface="Times New Roman" panose="02020603050405020304" pitchFamily="18" charset="0"/>
                <a:cs typeface="Times New Roman" panose="02020603050405020304" pitchFamily="18" charset="0"/>
              </a:rPr>
              <a:t>Languages  – English/Kannada/Hindi</a:t>
            </a:r>
          </a:p>
          <a:p>
            <a:pPr algn="just">
              <a:lnSpc>
                <a:spcPct val="115000"/>
              </a:lnSpc>
              <a:buFont typeface="Symbol" panose="05050102010706020507" pitchFamily="18" charset="2"/>
              <a:buChar char=""/>
            </a:pPr>
            <a:r>
              <a:rPr lang="en-IN" sz="1200" kern="100" dirty="0">
                <a:latin typeface="Times New Roman" panose="02020603050405020304" pitchFamily="18" charset="0"/>
                <a:cs typeface="Times New Roman" panose="02020603050405020304" pitchFamily="18" charset="0"/>
              </a:rPr>
              <a:t>Instruments of any kind (digital/live) karaoke and programmed music are strictly not allowed.</a:t>
            </a:r>
          </a:p>
          <a:p>
            <a:pPr algn="just">
              <a:lnSpc>
                <a:spcPct val="115000"/>
              </a:lnSpc>
              <a:buFont typeface="Symbol" panose="05050102010706020507" pitchFamily="18" charset="2"/>
              <a:buChar char=""/>
            </a:pPr>
            <a:r>
              <a:rPr lang="en-IN" sz="1200" kern="100" dirty="0">
                <a:latin typeface="Times New Roman" panose="02020603050405020304" pitchFamily="18" charset="0"/>
                <a:cs typeface="Times New Roman" panose="02020603050405020304" pitchFamily="18" charset="0"/>
              </a:rPr>
              <a:t>Backing tracks must be strictly instrumental only (no vocal guide/lyrics)</a:t>
            </a:r>
          </a:p>
          <a:p>
            <a:pPr algn="just">
              <a:lnSpc>
                <a:spcPct val="115000"/>
              </a:lnSpc>
              <a:buFont typeface="Symbol" panose="05050102010706020507" pitchFamily="18" charset="2"/>
              <a:buChar char=""/>
            </a:pPr>
            <a:r>
              <a:rPr lang="en-IN" sz="1200" kern="100" dirty="0">
                <a:latin typeface="Times New Roman" panose="02020603050405020304" pitchFamily="18" charset="0"/>
                <a:cs typeface="Times New Roman" panose="02020603050405020304" pitchFamily="18" charset="0"/>
              </a:rPr>
              <a:t>Medleys or mashups are allowed as long as they maintain a coherent flow.</a:t>
            </a:r>
            <a:endParaRPr lang="en-IN" sz="1200" dirty="0"/>
          </a:p>
        </p:txBody>
      </p:sp>
    </p:spTree>
    <p:extLst>
      <p:ext uri="{BB962C8B-B14F-4D97-AF65-F5344CB8AC3E}">
        <p14:creationId xmlns:p14="http://schemas.microsoft.com/office/powerpoint/2010/main" val="20431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3857" y="689487"/>
            <a:ext cx="6630503" cy="781496"/>
          </a:xfrm>
          <a:prstGeom prst="rect">
            <a:avLst/>
          </a:prstGeom>
        </p:spPr>
        <p:txBody>
          <a:bodyPr wrap="square">
            <a:spAutoFit/>
          </a:bodyPr>
          <a:lstStyle/>
          <a:p>
            <a:pPr algn="ctr"/>
            <a:r>
              <a:rPr lang="en-IN" sz="2239" b="1" i="1" dirty="0">
                <a:latin typeface="Times New Roman" panose="02020603050405020304" pitchFamily="18" charset="0"/>
                <a:cs typeface="Times New Roman" panose="02020603050405020304" pitchFamily="18" charset="0"/>
              </a:rPr>
              <a:t>Battle of Bands</a:t>
            </a:r>
          </a:p>
          <a:p>
            <a:pPr algn="ctr"/>
            <a:r>
              <a:rPr lang="en-IN" sz="2239" i="1" dirty="0" err="1">
                <a:latin typeface="Times New Roman" panose="02020603050405020304" pitchFamily="18" charset="0"/>
                <a:cs typeface="Times New Roman" panose="02020603050405020304" pitchFamily="18" charset="0"/>
              </a:rPr>
              <a:t>Svara</a:t>
            </a:r>
            <a:r>
              <a:rPr lang="en-IN" sz="2239" i="1" dirty="0">
                <a:latin typeface="Times New Roman" panose="02020603050405020304" pitchFamily="18" charset="0"/>
                <a:cs typeface="Times New Roman" panose="02020603050405020304" pitchFamily="18" charset="0"/>
              </a:rPr>
              <a:t> </a:t>
            </a:r>
            <a:r>
              <a:rPr lang="en-IN" sz="2239" i="1" dirty="0" err="1">
                <a:latin typeface="Times New Roman" panose="02020603050405020304" pitchFamily="18" charset="0"/>
                <a:cs typeface="Times New Roman" panose="02020603050405020304" pitchFamily="18" charset="0"/>
              </a:rPr>
              <a:t>Rañjana</a:t>
            </a:r>
            <a:r>
              <a:rPr lang="en-IN" sz="2239" i="1"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425"/>
          <a:stretch/>
        </p:blipFill>
        <p:spPr>
          <a:xfrm>
            <a:off x="2598603" y="3459479"/>
            <a:ext cx="2002105" cy="1288940"/>
          </a:xfrm>
          <a:prstGeom prst="rect">
            <a:avLst/>
          </a:prstGeom>
        </p:spPr>
      </p:pic>
      <p:sp>
        <p:nvSpPr>
          <p:cNvPr id="2" name="Rectangle 1"/>
          <p:cNvSpPr/>
          <p:nvPr/>
        </p:nvSpPr>
        <p:spPr>
          <a:xfrm>
            <a:off x="724554" y="3733800"/>
            <a:ext cx="2002105"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Lakshman (9449780327)</a:t>
            </a:r>
          </a:p>
        </p:txBody>
      </p:sp>
      <p:pic>
        <p:nvPicPr>
          <p:cNvPr id="4" name="object 4">
            <a:extLst>
              <a:ext uri="{FF2B5EF4-FFF2-40B4-BE49-F238E27FC236}">
                <a16:creationId xmlns:a16="http://schemas.microsoft.com/office/drawing/2014/main" xmlns="" id="{003B013C-C253-CF4C-08AD-BADD1520D103}"/>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08269F07-C077-F8E9-8CEC-8E0EF228C7F6}"/>
              </a:ext>
            </a:extLst>
          </p:cNvPr>
          <p:cNvSpPr txBox="1">
            <a:spLocks/>
          </p:cNvSpPr>
          <p:nvPr/>
        </p:nvSpPr>
        <p:spPr>
          <a:xfrm>
            <a:off x="565227" y="1198901"/>
            <a:ext cx="6140371" cy="149753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6548" indent="-266548" algn="just"/>
            <a:endParaRPr lang="en-US" sz="1200" dirty="0">
              <a:latin typeface="Times New Roman" panose="02020603050405020304" pitchFamily="18" charset="0"/>
              <a:cs typeface="Times New Roman" panose="02020603050405020304" pitchFamily="18" charset="0"/>
            </a:endParaRPr>
          </a:p>
          <a:p>
            <a:pPr marL="0" indent="0" algn="just">
              <a:buNone/>
            </a:pPr>
            <a:r>
              <a:rPr lang="en-US" sz="1200" dirty="0">
                <a:latin typeface="Times New Roman" panose="02020603050405020304" pitchFamily="18" charset="0"/>
                <a:cs typeface="Times New Roman" panose="02020603050405020304" pitchFamily="18" charset="0"/>
              </a:rPr>
              <a:t>Rules &amp; Regulations:</a:t>
            </a:r>
          </a:p>
          <a:p>
            <a:pPr marL="266548" indent="-266548" algn="just"/>
            <a:r>
              <a:rPr lang="en-US" sz="1200" dirty="0">
                <a:latin typeface="Times New Roman" panose="02020603050405020304" pitchFamily="18" charset="0"/>
                <a:cs typeface="Times New Roman" panose="02020603050405020304" pitchFamily="18" charset="0"/>
              </a:rPr>
              <a:t>A team should have a minimum of 3 and maximum of 10 members. </a:t>
            </a:r>
          </a:p>
          <a:p>
            <a:pPr marL="266548" indent="-266548" algn="just"/>
            <a:r>
              <a:rPr lang="en-US" sz="1200" dirty="0">
                <a:latin typeface="Times New Roman" panose="02020603050405020304" pitchFamily="18" charset="0"/>
                <a:cs typeface="Times New Roman" panose="02020603050405020304" pitchFamily="18" charset="0"/>
              </a:rPr>
              <a:t>Each group will be given a total of 8 minutes to perform, maximum of 5 minutes will be given for setting up instruments and clearance .</a:t>
            </a:r>
          </a:p>
          <a:p>
            <a:pPr marL="266548" indent="-266548" algn="just"/>
            <a:r>
              <a:rPr lang="en-US" sz="1200" dirty="0">
                <a:latin typeface="Times New Roman" panose="02020603050405020304" pitchFamily="18" charset="0"/>
                <a:cs typeface="Times New Roman" panose="02020603050405020304" pitchFamily="18" charset="0"/>
              </a:rPr>
              <a:t>Bring your own musical gear, instruments of all kinds are welcomed. </a:t>
            </a:r>
          </a:p>
          <a:p>
            <a:pPr marL="266548" indent="-266548" algn="just"/>
            <a:r>
              <a:rPr lang="en-US" sz="1200" dirty="0">
                <a:latin typeface="Times New Roman" panose="02020603050405020304" pitchFamily="18" charset="0"/>
                <a:cs typeface="Times New Roman" panose="02020603050405020304" pitchFamily="18" charset="0"/>
              </a:rPr>
              <a:t>The </a:t>
            </a:r>
            <a:r>
              <a:rPr lang="en-US" sz="1200" dirty="0" err="1">
                <a:latin typeface="Times New Roman" panose="02020603050405020304" pitchFamily="18" charset="0"/>
                <a:cs typeface="Times New Roman" panose="02020603050405020304" pitchFamily="18" charset="0"/>
              </a:rPr>
              <a:t>techrider</a:t>
            </a:r>
            <a:r>
              <a:rPr lang="en-US" sz="1200" dirty="0">
                <a:latin typeface="Times New Roman" panose="02020603050405020304" pitchFamily="18" charset="0"/>
                <a:cs typeface="Times New Roman" panose="02020603050405020304" pitchFamily="18" charset="0"/>
              </a:rPr>
              <a:t> should be submitted after registration, songs from every region and genre are welcome. Individual creativity is also valued. </a:t>
            </a:r>
          </a:p>
          <a:p>
            <a:pPr marL="266548" indent="-266548" algn="just"/>
            <a:r>
              <a:rPr lang="en-US" sz="1200" dirty="0">
                <a:latin typeface="Times New Roman" panose="02020603050405020304" pitchFamily="18" charset="0"/>
                <a:cs typeface="Times New Roman" panose="02020603050405020304" pitchFamily="18" charset="0"/>
              </a:rPr>
              <a:t>Use of profanity , hate speech or offensive content will result in immediate disqualification. No pre recorded tracks or MIDI controllers are allowed.</a:t>
            </a:r>
            <a:endParaRPr lang="en-IN" sz="1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3132C23-AEDE-8373-F613-25FB83D0171A}"/>
              </a:ext>
            </a:extLst>
          </p:cNvPr>
          <p:cNvSpPr txBox="1"/>
          <p:nvPr/>
        </p:nvSpPr>
        <p:spPr>
          <a:xfrm>
            <a:off x="4907177" y="3733800"/>
            <a:ext cx="1798421" cy="437043"/>
          </a:xfrm>
          <a:prstGeom prst="rect">
            <a:avLst/>
          </a:prstGeom>
          <a:noFill/>
        </p:spPr>
        <p:txBody>
          <a:bodyPr wrap="square">
            <a:spAutoFit/>
          </a:bodyPr>
          <a:lstStyle/>
          <a:p>
            <a:pPr algn="just"/>
            <a:r>
              <a:rPr lang="en-US" sz="1120" b="1" dirty="0">
                <a:latin typeface="Times New Roman" panose="02020603050405020304" pitchFamily="18" charset="0"/>
                <a:cs typeface="Times New Roman" panose="02020603050405020304" pitchFamily="18" charset="0"/>
              </a:rPr>
              <a:t>Faculty Coordinator : </a:t>
            </a:r>
          </a:p>
          <a:p>
            <a:pPr algn="just"/>
            <a:r>
              <a:rPr lang="en-US" sz="1120" b="1" dirty="0">
                <a:latin typeface="Times New Roman" panose="02020603050405020304" pitchFamily="18" charset="0"/>
                <a:cs typeface="Times New Roman" panose="02020603050405020304" pitchFamily="18" charset="0"/>
              </a:rPr>
              <a:t>Mr. Kiran( 9632538944)</a:t>
            </a:r>
            <a:endParaRPr lang="en-IN" sz="112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702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p:cNvSpPr>
          <p:nvPr/>
        </p:nvSpPr>
        <p:spPr>
          <a:xfrm>
            <a:off x="1353204" y="2017916"/>
            <a:ext cx="4868371"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dirty="0">
                <a:latin typeface="Century" panose="02040604050505020304" pitchFamily="18" charset="0"/>
              </a:rPr>
              <a:t>VISUAL ARTS</a:t>
            </a:r>
            <a:endParaRPr lang="en-IN" sz="4664" dirty="0">
              <a:latin typeface="Century" panose="02040604050505020304" pitchFamily="18" charset="0"/>
            </a:endParaRPr>
          </a:p>
        </p:txBody>
      </p:sp>
      <p:sp>
        <p:nvSpPr>
          <p:cNvPr id="5" name="object 5"/>
          <p:cNvSpPr txBox="1"/>
          <p:nvPr/>
        </p:nvSpPr>
        <p:spPr>
          <a:xfrm>
            <a:off x="784558" y="3134904"/>
            <a:ext cx="2278243"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6" name="object 6"/>
          <p:cNvSpPr txBox="1"/>
          <p:nvPr/>
        </p:nvSpPr>
        <p:spPr>
          <a:xfrm>
            <a:off x="848530" y="3422005"/>
            <a:ext cx="2343776"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15</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7" name="object 7"/>
          <p:cNvSpPr txBox="1"/>
          <p:nvPr/>
        </p:nvSpPr>
        <p:spPr>
          <a:xfrm>
            <a:off x="3748630" y="3034729"/>
            <a:ext cx="4062768" cy="1526587"/>
          </a:xfrm>
          <a:prstGeom prst="rect">
            <a:avLst/>
          </a:prstGeom>
        </p:spPr>
        <p:txBody>
          <a:bodyPr vert="horz" wrap="square" lIns="0" tIns="11254" rIns="0" bIns="0" rtlCol="0">
            <a:spAutoFit/>
          </a:bodyPr>
          <a:lstStyle/>
          <a:p>
            <a:pPr marL="11847" marR="4739">
              <a:lnSpc>
                <a:spcPct val="151900"/>
              </a:lnSpc>
              <a:spcBef>
                <a:spcPts val="89"/>
              </a:spcBef>
            </a:pPr>
            <a:r>
              <a:rPr lang="en-US" sz="1632" dirty="0">
                <a:latin typeface="Century" panose="02040604050505020304" pitchFamily="18" charset="0"/>
                <a:cs typeface="Arial"/>
              </a:rPr>
              <a:t>ON SPOT PAINTING</a:t>
            </a:r>
          </a:p>
          <a:p>
            <a:pPr marL="11847" marR="4739">
              <a:lnSpc>
                <a:spcPct val="151900"/>
              </a:lnSpc>
              <a:spcBef>
                <a:spcPts val="89"/>
              </a:spcBef>
            </a:pPr>
            <a:r>
              <a:rPr lang="en-US" sz="1632" spc="-14" dirty="0">
                <a:latin typeface="Century" panose="02040604050505020304" pitchFamily="18" charset="0"/>
                <a:cs typeface="Arial"/>
              </a:rPr>
              <a:t>FACE PAINTING</a:t>
            </a:r>
          </a:p>
          <a:p>
            <a:pPr marL="11847" marR="4739">
              <a:lnSpc>
                <a:spcPct val="151900"/>
              </a:lnSpc>
              <a:spcBef>
                <a:spcPts val="89"/>
              </a:spcBef>
            </a:pPr>
            <a:r>
              <a:rPr lang="en-US" sz="1632" spc="-14" dirty="0">
                <a:latin typeface="Century" panose="02040604050505020304" pitchFamily="18" charset="0"/>
                <a:cs typeface="Arial"/>
              </a:rPr>
              <a:t>ON SPOT PHOTOGRAPHY</a:t>
            </a:r>
            <a:endParaRPr lang="en-IN" sz="1632" spc="-14" dirty="0">
              <a:latin typeface="Century" panose="02040604050505020304" pitchFamily="18" charset="0"/>
              <a:cs typeface="Arial"/>
            </a:endParaRPr>
          </a:p>
          <a:p>
            <a:pPr marL="11847" marR="4739">
              <a:lnSpc>
                <a:spcPct val="151900"/>
              </a:lnSpc>
              <a:spcBef>
                <a:spcPts val="89"/>
              </a:spcBef>
            </a:pPr>
            <a:r>
              <a:rPr lang="en-IN" sz="1632" b="1" spc="-14" dirty="0">
                <a:latin typeface="Century" panose="02040604050505020304" pitchFamily="18" charset="0"/>
                <a:cs typeface="Arial"/>
              </a:rPr>
              <a:t> </a:t>
            </a:r>
            <a:endParaRPr lang="en-US" sz="1632" dirty="0">
              <a:latin typeface="Century" panose="02040604050505020304" pitchFamily="18" charset="0"/>
              <a:cs typeface="Arial"/>
            </a:endParaRPr>
          </a:p>
        </p:txBody>
      </p:sp>
      <p:pic>
        <p:nvPicPr>
          <p:cNvPr id="8"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4943" y="476614"/>
            <a:ext cx="2284925" cy="2658288"/>
          </a:xfrm>
          <a:prstGeom prst="rect">
            <a:avLst/>
          </a:prstGeom>
        </p:spPr>
      </p:pic>
    </p:spTree>
    <p:extLst>
      <p:ext uri="{BB962C8B-B14F-4D97-AF65-F5344CB8AC3E}">
        <p14:creationId xmlns:p14="http://schemas.microsoft.com/office/powerpoint/2010/main" val="154328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p:cNvSpPr/>
          <p:nvPr/>
        </p:nvSpPr>
        <p:spPr>
          <a:xfrm>
            <a:off x="1161285" y="640802"/>
            <a:ext cx="5189041" cy="285484"/>
          </a:xfrm>
          <a:prstGeom prst="rect">
            <a:avLst/>
          </a:prstGeom>
          <a:noFill/>
          <a:ln/>
        </p:spPr>
        <p:txBody>
          <a:bodyPr wrap="none" lIns="0" tIns="0" rIns="0" bIns="0" rtlCol="0" anchor="t"/>
          <a:lstStyle/>
          <a:p>
            <a:pPr algn="ctr"/>
            <a:r>
              <a:rPr lang="en-US" sz="2239" b="1" i="1" dirty="0">
                <a:latin typeface="Times New Roman" panose="02020603050405020304" pitchFamily="18" charset="0"/>
                <a:cs typeface="Times New Roman" panose="02020603050405020304" pitchFamily="18" charset="0"/>
              </a:rPr>
              <a:t>On Spot Painting </a:t>
            </a:r>
          </a:p>
          <a:p>
            <a:pPr algn="ctr"/>
            <a:r>
              <a:rPr lang="en-US" sz="2239" i="1" dirty="0" err="1">
                <a:latin typeface="Times New Roman" panose="02020603050405020304" pitchFamily="18" charset="0"/>
                <a:cs typeface="Times New Roman" panose="02020603050405020304" pitchFamily="18" charset="0"/>
              </a:rPr>
              <a:t>Sahasika</a:t>
            </a:r>
            <a:r>
              <a:rPr lang="en-US" sz="2239" i="1" dirty="0">
                <a:latin typeface="Times New Roman" panose="02020603050405020304" pitchFamily="18" charset="0"/>
                <a:cs typeface="Times New Roman" panose="02020603050405020304" pitchFamily="18" charset="0"/>
              </a:rPr>
              <a:t> </a:t>
            </a:r>
            <a:r>
              <a:rPr lang="en-US" sz="2239" i="1" dirty="0" err="1">
                <a:latin typeface="Times New Roman" panose="02020603050405020304" pitchFamily="18" charset="0"/>
                <a:cs typeface="Times New Roman" panose="02020603050405020304" pitchFamily="18" charset="0"/>
              </a:rPr>
              <a:t>Chitranka</a:t>
            </a:r>
            <a:r>
              <a:rPr lang="en-US" sz="2239" i="1" dirty="0">
                <a:latin typeface="Times New Roman" panose="02020603050405020304" pitchFamily="18" charset="0"/>
                <a:cs typeface="Times New Roman" panose="02020603050405020304" pitchFamily="18" charset="0"/>
              </a:rPr>
              <a:t> </a:t>
            </a:r>
            <a:endParaRPr lang="en-US" sz="2239" i="1" dirty="0"/>
          </a:p>
        </p:txBody>
      </p:sp>
      <p:sp>
        <p:nvSpPr>
          <p:cNvPr id="7" name="Content Placeholder 2">
            <a:extLst>
              <a:ext uri="{FF2B5EF4-FFF2-40B4-BE49-F238E27FC236}">
                <a16:creationId xmlns:a16="http://schemas.microsoft.com/office/drawing/2014/main" xmlns="" id="{F0B1A14D-F6D6-BFB5-09BF-1673857A5145}"/>
              </a:ext>
            </a:extLst>
          </p:cNvPr>
          <p:cNvSpPr txBox="1">
            <a:spLocks/>
          </p:cNvSpPr>
          <p:nvPr/>
        </p:nvSpPr>
        <p:spPr>
          <a:xfrm>
            <a:off x="573235" y="1068451"/>
            <a:ext cx="5893954" cy="24663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sz="1306" dirty="0"/>
          </a:p>
        </p:txBody>
      </p:sp>
      <p:sp>
        <p:nvSpPr>
          <p:cNvPr id="3" name="Rectangle 1"/>
          <p:cNvSpPr>
            <a:spLocks noChangeArrowheads="1"/>
          </p:cNvSpPr>
          <p:nvPr/>
        </p:nvSpPr>
        <p:spPr bwMode="auto">
          <a:xfrm>
            <a:off x="73747" y="-125843"/>
            <a:ext cx="172325" cy="25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297" tIns="42649" rIns="85297" bIns="42649" numCol="1" anchor="ctr" anchorCtr="0" compatLnSpc="1">
            <a:prstTxWarp prst="textNoShape">
              <a:avLst/>
            </a:prstTxWarp>
            <a:spAutoFit/>
          </a:bodyPr>
          <a:lstStyle/>
          <a:p>
            <a:endParaRPr lang="en-IN" sz="1076"/>
          </a:p>
        </p:txBody>
      </p:sp>
      <p:sp>
        <p:nvSpPr>
          <p:cNvPr id="4" name="Rectangle 2"/>
          <p:cNvSpPr>
            <a:spLocks noChangeArrowheads="1"/>
          </p:cNvSpPr>
          <p:nvPr/>
        </p:nvSpPr>
        <p:spPr bwMode="auto">
          <a:xfrm>
            <a:off x="215909" y="16319"/>
            <a:ext cx="172325" cy="25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297" tIns="42649" rIns="85297" bIns="42649" numCol="1" anchor="ctr" anchorCtr="0" compatLnSpc="1">
            <a:prstTxWarp prst="textNoShape">
              <a:avLst/>
            </a:prstTxWarp>
            <a:spAutoFit/>
          </a:bodyPr>
          <a:lstStyle/>
          <a:p>
            <a:endParaRPr lang="en-IN" sz="1076"/>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999" y="1593182"/>
            <a:ext cx="1906857" cy="2763402"/>
          </a:xfrm>
          <a:prstGeom prst="rect">
            <a:avLst/>
          </a:prstGeom>
        </p:spPr>
      </p:pic>
      <p:sp>
        <p:nvSpPr>
          <p:cNvPr id="2" name="Rectangle 1"/>
          <p:cNvSpPr/>
          <p:nvPr/>
        </p:nvSpPr>
        <p:spPr>
          <a:xfrm>
            <a:off x="1019123" y="3461642"/>
            <a:ext cx="3541206"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Kiran</a:t>
            </a:r>
            <a:r>
              <a:rPr lang="en-US" sz="1119" b="1" dirty="0">
                <a:latin typeface="Times New Roman" panose="02020603050405020304" pitchFamily="18" charset="0"/>
                <a:cs typeface="Times New Roman" panose="02020603050405020304" pitchFamily="18" charset="0"/>
              </a:rPr>
              <a:t> Kumar (9380205774)</a:t>
            </a:r>
          </a:p>
          <a:p>
            <a:r>
              <a:rPr lang="en-US" sz="1119" b="1" dirty="0">
                <a:latin typeface="Times New Roman" panose="02020603050405020304" pitchFamily="18" charset="0"/>
                <a:cs typeface="Times New Roman" panose="02020603050405020304" pitchFamily="18" charset="0"/>
              </a:rPr>
              <a:t>Faculty Coordinator : Ms. Maheshwari (9482201653) </a:t>
            </a:r>
            <a:endParaRPr lang="en-IN" sz="1119" b="1" dirty="0">
              <a:latin typeface="Times New Roman" panose="02020603050405020304" pitchFamily="18" charset="0"/>
              <a:cs typeface="Times New Roman" panose="02020603050405020304" pitchFamily="18" charset="0"/>
            </a:endParaRPr>
          </a:p>
        </p:txBody>
      </p:sp>
      <p:pic>
        <p:nvPicPr>
          <p:cNvPr id="8" name="object 4">
            <a:extLst>
              <a:ext uri="{FF2B5EF4-FFF2-40B4-BE49-F238E27FC236}">
                <a16:creationId xmlns:a16="http://schemas.microsoft.com/office/drawing/2014/main" xmlns="" id="{0F8316F5-A167-BA6F-6D96-87B453ECECE3}"/>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9" name="Content Placeholder 2">
            <a:extLst>
              <a:ext uri="{FF2B5EF4-FFF2-40B4-BE49-F238E27FC236}">
                <a16:creationId xmlns:a16="http://schemas.microsoft.com/office/drawing/2014/main" xmlns="" id="{4D9FDD58-3627-E173-88D0-1752F5FBB88D}"/>
              </a:ext>
            </a:extLst>
          </p:cNvPr>
          <p:cNvSpPr txBox="1">
            <a:spLocks/>
          </p:cNvSpPr>
          <p:nvPr/>
        </p:nvSpPr>
        <p:spPr>
          <a:xfrm>
            <a:off x="615400" y="1288019"/>
            <a:ext cx="4120653" cy="194895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Only one standard A2 size paper will be provided by the institution.</a:t>
            </a:r>
          </a:p>
          <a:p>
            <a:pPr algn="just"/>
            <a:r>
              <a:rPr lang="en-US" sz="1200" dirty="0">
                <a:latin typeface="Times New Roman" panose="02020603050405020304" pitchFamily="18" charset="0"/>
                <a:cs typeface="Times New Roman" panose="02020603050405020304" pitchFamily="18" charset="0"/>
              </a:rPr>
              <a:t>Allowed mediums: watercolors, poster colors, oil paints, acrylics and pastel colors.</a:t>
            </a:r>
          </a:p>
          <a:p>
            <a:pPr algn="just"/>
            <a:r>
              <a:rPr lang="en-US" sz="1200" dirty="0">
                <a:latin typeface="Times New Roman" panose="02020603050405020304" pitchFamily="18" charset="0"/>
                <a:cs typeface="Times New Roman" panose="02020603050405020304" pitchFamily="18" charset="0"/>
              </a:rPr>
              <a:t>Participants must bring their own materials such as brushes, paints, palettes etc.</a:t>
            </a:r>
          </a:p>
          <a:p>
            <a:pPr algn="just"/>
            <a:r>
              <a:rPr lang="en-US" sz="1200" dirty="0">
                <a:latin typeface="Times New Roman" panose="02020603050405020304" pitchFamily="18" charset="0"/>
                <a:cs typeface="Times New Roman" panose="02020603050405020304" pitchFamily="18" charset="0"/>
              </a:rPr>
              <a:t>Theme will be announced on the spot.</a:t>
            </a:r>
          </a:p>
          <a:p>
            <a:pPr algn="just"/>
            <a:r>
              <a:rPr lang="en-US" sz="1200" dirty="0">
                <a:latin typeface="Times New Roman" panose="02020603050405020304" pitchFamily="18" charset="0"/>
                <a:cs typeface="Times New Roman" panose="02020603050405020304" pitchFamily="18" charset="0"/>
              </a:rPr>
              <a:t>Duration: 2 hours.</a:t>
            </a:r>
          </a:p>
          <a:p>
            <a:pPr algn="just"/>
            <a:r>
              <a:rPr lang="en-US" sz="1200" dirty="0">
                <a:latin typeface="Times New Roman" panose="02020603050405020304" pitchFamily="18" charset="0"/>
                <a:cs typeface="Times New Roman" panose="02020603050405020304" pitchFamily="18" charset="0"/>
              </a:rPr>
              <a:t>Art must be appropriate for public viewing.</a:t>
            </a:r>
          </a:p>
          <a:p>
            <a:pPr marL="0" indent="0" algn="just">
              <a:buNone/>
            </a:pPr>
            <a:endParaRPr lang="en-US" sz="1200" dirty="0">
              <a:latin typeface="Times New Roman" panose="02020603050405020304" pitchFamily="18" charset="0"/>
              <a:cs typeface="Times New Roman" panose="02020603050405020304" pitchFamily="18" charset="0"/>
            </a:endParaRPr>
          </a:p>
          <a:p>
            <a:pPr algn="just"/>
            <a:endParaRPr lang="en-IN" sz="1200" dirty="0"/>
          </a:p>
        </p:txBody>
      </p:sp>
    </p:spTree>
    <p:extLst>
      <p:ext uri="{BB962C8B-B14F-4D97-AF65-F5344CB8AC3E}">
        <p14:creationId xmlns:p14="http://schemas.microsoft.com/office/powerpoint/2010/main" val="163314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p:cNvSpPr/>
          <p:nvPr/>
        </p:nvSpPr>
        <p:spPr>
          <a:xfrm>
            <a:off x="1779691" y="715553"/>
            <a:ext cx="4009740" cy="206580"/>
          </a:xfrm>
          <a:prstGeom prst="rect">
            <a:avLst/>
          </a:prstGeom>
          <a:noFill/>
          <a:ln/>
        </p:spPr>
        <p:txBody>
          <a:bodyPr wrap="none" lIns="0" tIns="0" rIns="0" bIns="0" rtlCol="0" anchor="t"/>
          <a:lstStyle/>
          <a:p>
            <a:pPr algn="ctr"/>
            <a:r>
              <a:rPr lang="en-IN" sz="2239" b="1" i="1" dirty="0">
                <a:latin typeface="Times New Roman" panose="02020603050405020304" pitchFamily="18" charset="0"/>
                <a:cs typeface="Times New Roman" panose="02020603050405020304" pitchFamily="18" charset="0"/>
              </a:rPr>
              <a:t>Face Painting</a:t>
            </a:r>
          </a:p>
          <a:p>
            <a:pPr algn="ctr"/>
            <a:r>
              <a:rPr lang="en-US" sz="2239" i="1" dirty="0" err="1">
                <a:latin typeface="Times New Roman" panose="02020603050405020304" pitchFamily="18" charset="0"/>
                <a:cs typeface="Times New Roman" panose="02020603050405020304" pitchFamily="18" charset="0"/>
              </a:rPr>
              <a:t>Mukha</a:t>
            </a:r>
            <a:r>
              <a:rPr lang="en-US" sz="2239" i="1" dirty="0">
                <a:latin typeface="Times New Roman" panose="02020603050405020304" pitchFamily="18" charset="0"/>
                <a:cs typeface="Times New Roman" panose="02020603050405020304" pitchFamily="18" charset="0"/>
              </a:rPr>
              <a:t> </a:t>
            </a:r>
            <a:r>
              <a:rPr lang="en-US" sz="2239" i="1" dirty="0" err="1">
                <a:latin typeface="Times New Roman" panose="02020603050405020304" pitchFamily="18" charset="0"/>
                <a:cs typeface="Times New Roman" panose="02020603050405020304" pitchFamily="18" charset="0"/>
              </a:rPr>
              <a:t>Chitranka</a:t>
            </a:r>
            <a:endParaRPr lang="en-IN" sz="2239" i="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CDB451D3-5529-BB71-AB85-71AE29E79FEF}"/>
              </a:ext>
            </a:extLst>
          </p:cNvPr>
          <p:cNvSpPr txBox="1">
            <a:spLocks/>
          </p:cNvSpPr>
          <p:nvPr/>
        </p:nvSpPr>
        <p:spPr>
          <a:xfrm>
            <a:off x="468045" y="922132"/>
            <a:ext cx="6575475" cy="255122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sz="1119"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aturation sat="2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43499" y="3522207"/>
            <a:ext cx="2112314" cy="1329621"/>
          </a:xfrm>
          <a:prstGeom prst="rect">
            <a:avLst/>
          </a:prstGeom>
        </p:spPr>
      </p:pic>
      <p:sp>
        <p:nvSpPr>
          <p:cNvPr id="2" name="Rectangle 1"/>
          <p:cNvSpPr/>
          <p:nvPr/>
        </p:nvSpPr>
        <p:spPr>
          <a:xfrm>
            <a:off x="468045" y="3139441"/>
            <a:ext cx="6263223" cy="437043"/>
          </a:xfrm>
          <a:prstGeom prst="rect">
            <a:avLst/>
          </a:prstGeom>
        </p:spPr>
        <p:txBody>
          <a:bodyPr wrap="square">
            <a:spAutoFit/>
          </a:bodyPr>
          <a:lstStyle/>
          <a:p>
            <a:pPr algn="ctr"/>
            <a:r>
              <a:rPr lang="en-US" sz="1120" b="1" dirty="0">
                <a:latin typeface="Times New Roman" panose="02020603050405020304" pitchFamily="18" charset="0"/>
                <a:cs typeface="Times New Roman" panose="02020603050405020304" pitchFamily="18" charset="0"/>
              </a:rPr>
              <a:t>Student Coordinator : </a:t>
            </a:r>
            <a:r>
              <a:rPr lang="en-US" sz="1120" b="1" dirty="0" err="1">
                <a:latin typeface="Times New Roman" panose="02020603050405020304" pitchFamily="18" charset="0"/>
                <a:cs typeface="Times New Roman" panose="02020603050405020304" pitchFamily="18" charset="0"/>
              </a:rPr>
              <a:t>Keerthana</a:t>
            </a:r>
            <a:r>
              <a:rPr lang="en-US" sz="1120" b="1" dirty="0">
                <a:latin typeface="Times New Roman" panose="02020603050405020304" pitchFamily="18" charset="0"/>
                <a:cs typeface="Times New Roman" panose="02020603050405020304" pitchFamily="18" charset="0"/>
              </a:rPr>
              <a:t> ML (8867042580)</a:t>
            </a:r>
          </a:p>
          <a:p>
            <a:pPr algn="ctr"/>
            <a:r>
              <a:rPr lang="en-US" sz="1120" b="1" dirty="0">
                <a:latin typeface="Times New Roman" panose="02020603050405020304" pitchFamily="18" charset="0"/>
                <a:cs typeface="Times New Roman" panose="02020603050405020304" pitchFamily="18" charset="0"/>
              </a:rPr>
              <a:t>Faculty Coordinator : Ms. Maheshwari(9482201653)</a:t>
            </a:r>
            <a:endParaRPr lang="en-IN" sz="1120" b="1" dirty="0">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xmlns="" id="{E0DB1AED-7CDB-DD9E-A25F-6CA2EF07D19F}"/>
              </a:ext>
            </a:extLst>
          </p:cNvPr>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4EF88A64-8D25-4032-4ADB-667D5288EE3C}"/>
              </a:ext>
            </a:extLst>
          </p:cNvPr>
          <p:cNvSpPr txBox="1">
            <a:spLocks/>
          </p:cNvSpPr>
          <p:nvPr/>
        </p:nvSpPr>
        <p:spPr>
          <a:xfrm>
            <a:off x="534780" y="1298448"/>
            <a:ext cx="6039202" cy="115396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Duration: 90 minutes.</a:t>
            </a:r>
          </a:p>
          <a:p>
            <a:pPr algn="just"/>
            <a:r>
              <a:rPr lang="en-US" sz="1200" dirty="0">
                <a:latin typeface="Times New Roman" panose="02020603050405020304" pitchFamily="18" charset="0"/>
                <a:cs typeface="Times New Roman" panose="02020603050405020304" pitchFamily="18" charset="0"/>
              </a:rPr>
              <a:t>Artwork to be done on the spot.</a:t>
            </a:r>
          </a:p>
          <a:p>
            <a:pPr algn="just"/>
            <a:r>
              <a:rPr lang="en-US" sz="1200" dirty="0">
                <a:latin typeface="Times New Roman" panose="02020603050405020304" pitchFamily="18" charset="0"/>
                <a:cs typeface="Times New Roman" panose="02020603050405020304" pitchFamily="18" charset="0"/>
              </a:rPr>
              <a:t>Theme: </a:t>
            </a:r>
            <a:r>
              <a:rPr lang="en-US" sz="1200" i="1" dirty="0">
                <a:latin typeface="Times New Roman" panose="02020603050405020304" pitchFamily="18" charset="0"/>
                <a:cs typeface="Times New Roman" panose="02020603050405020304" pitchFamily="18" charset="0"/>
              </a:rPr>
              <a:t>Earth and Beyond</a:t>
            </a:r>
            <a:r>
              <a:rPr lang="en-US" sz="1200" dirty="0">
                <a:latin typeface="Times New Roman" panose="02020603050405020304" pitchFamily="18" charset="0"/>
                <a:cs typeface="Times New Roman" panose="02020603050405020304" pitchFamily="18" charset="0"/>
              </a:rPr>
              <a:t> (nature, planets, galaxies, cosmic creatures, etc.)</a:t>
            </a:r>
          </a:p>
          <a:p>
            <a:pPr algn="just"/>
            <a:r>
              <a:rPr lang="en-US" sz="1200" dirty="0">
                <a:latin typeface="Times New Roman" panose="02020603050405020304" pitchFamily="18" charset="0"/>
                <a:cs typeface="Times New Roman" panose="02020603050405020304" pitchFamily="18" charset="0"/>
              </a:rPr>
              <a:t>Bring your own skin-safe paints, brushes, tools.</a:t>
            </a:r>
          </a:p>
          <a:p>
            <a:pPr algn="just"/>
            <a:r>
              <a:rPr lang="en-US" sz="1200" dirty="0">
                <a:latin typeface="Times New Roman" panose="02020603050405020304" pitchFamily="18" charset="0"/>
                <a:cs typeface="Times New Roman" panose="02020603050405020304" pitchFamily="18" charset="0"/>
              </a:rPr>
              <a:t>No tool sharing allowed.</a:t>
            </a:r>
          </a:p>
          <a:p>
            <a:pPr algn="just"/>
            <a:r>
              <a:rPr lang="en-US" sz="1200" dirty="0">
                <a:latin typeface="Times New Roman" panose="02020603050405020304" pitchFamily="18" charset="0"/>
                <a:cs typeface="Times New Roman" panose="02020603050405020304" pitchFamily="18" charset="0"/>
              </a:rPr>
              <a:t>Can paint on own face or a model (1 model per participant).</a:t>
            </a:r>
          </a:p>
          <a:p>
            <a:pPr algn="just"/>
            <a:r>
              <a:rPr lang="en-US" sz="1200" dirty="0">
                <a:latin typeface="Times New Roman" panose="02020603050405020304" pitchFamily="18" charset="0"/>
                <a:cs typeface="Times New Roman" panose="02020603050405020304" pitchFamily="18" charset="0"/>
              </a:rPr>
              <a:t>No offensive designs</a:t>
            </a:r>
          </a:p>
          <a:p>
            <a:pPr algn="just"/>
            <a:endParaRPr lang="en-US" sz="1200" dirty="0">
              <a:latin typeface="Times New Roman" panose="02020603050405020304" pitchFamily="18" charset="0"/>
              <a:cs typeface="Times New Roman" panose="02020603050405020304" pitchFamily="18" charset="0"/>
            </a:endParaRPr>
          </a:p>
          <a:p>
            <a:pPr algn="just"/>
            <a:endParaRPr lang="en-IN"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81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9E2DDE9E-EE79-5536-9D57-7EE2851B1092}"/>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6" name="Text 0"/>
          <p:cNvSpPr/>
          <p:nvPr/>
        </p:nvSpPr>
        <p:spPr>
          <a:xfrm>
            <a:off x="1156138" y="709082"/>
            <a:ext cx="4704375" cy="371466"/>
          </a:xfrm>
          <a:prstGeom prst="rect">
            <a:avLst/>
          </a:prstGeom>
          <a:noFill/>
          <a:ln/>
        </p:spPr>
        <p:txBody>
          <a:bodyPr wrap="none" lIns="0" tIns="0" rIns="0" bIns="0" rtlCol="0" anchor="t"/>
          <a:lstStyle/>
          <a:p>
            <a:pPr algn="ctr"/>
            <a:r>
              <a:rPr lang="en-US" sz="2240" b="1" i="1" dirty="0">
                <a:latin typeface="Times New Roman" panose="02020603050405020304" pitchFamily="18" charset="0"/>
                <a:cs typeface="Times New Roman" panose="02020603050405020304" pitchFamily="18" charset="0"/>
              </a:rPr>
              <a:t>On Spot Photography</a:t>
            </a:r>
          </a:p>
          <a:p>
            <a:pPr algn="ctr"/>
            <a:r>
              <a:rPr lang="en-IN" sz="2240" i="1" dirty="0" err="1">
                <a:latin typeface="Times New Roman" panose="02020603050405020304" pitchFamily="18" charset="0"/>
                <a:cs typeface="Times New Roman" panose="02020603050405020304" pitchFamily="18" charset="0"/>
              </a:rPr>
              <a:t>Kṣhaṇa</a:t>
            </a:r>
            <a:r>
              <a:rPr lang="en-IN" sz="2240" i="1" dirty="0">
                <a:latin typeface="Times New Roman" panose="02020603050405020304" pitchFamily="18" charset="0"/>
                <a:cs typeface="Times New Roman" panose="02020603050405020304" pitchFamily="18" charset="0"/>
              </a:rPr>
              <a:t> </a:t>
            </a:r>
            <a:r>
              <a:rPr lang="en-IN" sz="2240" i="1" dirty="0" err="1">
                <a:latin typeface="Times New Roman" panose="02020603050405020304" pitchFamily="18" charset="0"/>
                <a:cs typeface="Times New Roman" panose="02020603050405020304" pitchFamily="18" charset="0"/>
              </a:rPr>
              <a:t>Kathā</a:t>
            </a:r>
            <a:r>
              <a:rPr lang="en-IN" sz="2240" i="1" dirty="0">
                <a:latin typeface="Times New Roman" panose="02020603050405020304" pitchFamily="18" charset="0"/>
                <a:cs typeface="Times New Roman" panose="02020603050405020304" pitchFamily="18" charset="0"/>
              </a:rPr>
              <a:t> </a:t>
            </a:r>
            <a:endParaRPr lang="en-US" sz="2240" i="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CDB451D3-5529-BB71-AB85-71AE29E79FEF}"/>
              </a:ext>
            </a:extLst>
          </p:cNvPr>
          <p:cNvSpPr txBox="1">
            <a:spLocks/>
          </p:cNvSpPr>
          <p:nvPr/>
        </p:nvSpPr>
        <p:spPr>
          <a:xfrm>
            <a:off x="1079612" y="587424"/>
            <a:ext cx="5818421" cy="662728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sz="1306"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726" y="2842703"/>
            <a:ext cx="1296187" cy="1080550"/>
          </a:xfrm>
          <a:prstGeom prst="rect">
            <a:avLst/>
          </a:prstGeom>
        </p:spPr>
      </p:pic>
      <p:sp>
        <p:nvSpPr>
          <p:cNvPr id="2" name="Rectangle 1"/>
          <p:cNvSpPr/>
          <p:nvPr/>
        </p:nvSpPr>
        <p:spPr>
          <a:xfrm>
            <a:off x="615400" y="3486467"/>
            <a:ext cx="5980472" cy="436786"/>
          </a:xfrm>
          <a:prstGeom prst="rect">
            <a:avLst/>
          </a:prstGeom>
        </p:spPr>
        <p:txBody>
          <a:bodyPr wrap="square">
            <a:spAutoFit/>
          </a:bodyPr>
          <a:lstStyle/>
          <a:p>
            <a:pPr algn="ctr"/>
            <a:r>
              <a:rPr lang="en-US" sz="1119" b="1" dirty="0">
                <a:latin typeface="Times New Roman" panose="02020603050405020304" pitchFamily="18" charset="0"/>
                <a:cs typeface="Times New Roman" panose="02020603050405020304" pitchFamily="18" charset="0"/>
              </a:rPr>
              <a:t>Student Coordinator : Balaji (9019038818)</a:t>
            </a:r>
          </a:p>
          <a:p>
            <a:pPr algn="ctr"/>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Dr.Neetha</a:t>
            </a:r>
            <a:r>
              <a:rPr lang="en-US" sz="1119" b="1" dirty="0">
                <a:latin typeface="Times New Roman" panose="02020603050405020304" pitchFamily="18" charset="0"/>
                <a:cs typeface="Times New Roman" panose="02020603050405020304" pitchFamily="18" charset="0"/>
              </a:rPr>
              <a:t> (9650024121) </a:t>
            </a:r>
            <a:endParaRPr lang="en-IN" sz="1119" b="1"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xmlns="" id="{6A8F0AA1-6D96-6F1B-8DAA-104AB57DAFB4}"/>
              </a:ext>
            </a:extLst>
          </p:cNvPr>
          <p:cNvSpPr txBox="1">
            <a:spLocks/>
          </p:cNvSpPr>
          <p:nvPr/>
        </p:nvSpPr>
        <p:spPr>
          <a:xfrm>
            <a:off x="615400" y="1385868"/>
            <a:ext cx="6523016" cy="14000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Duration: 4 hours.</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Participant must bring a digital camera and memory card (to be formatted by judges in prior).</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No mobile phones, drones, or alternate devices.</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Capture 5 photos based on on-spot theme.</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Any kind of editing/morphing or image manipulation software is not allowed.</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Photos must be taken within defined area.</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Organizers hold rights to use the photos.</a:t>
            </a:r>
          </a:p>
          <a:p>
            <a:pPr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Additional instructions will be given on spot.</a:t>
            </a:r>
          </a:p>
          <a:p>
            <a:pPr algn="just">
              <a:buFont typeface="Arial" pitchFamily="34" charset="0"/>
              <a:buNone/>
            </a:pPr>
            <a:endParaRPr lang="en-US" sz="1200" dirty="0">
              <a:latin typeface="Times New Roman" panose="02020603050405020304" pitchFamily="18" charset="0"/>
              <a:cs typeface="Times New Roman" panose="02020603050405020304" pitchFamily="18" charset="0"/>
            </a:endParaRPr>
          </a:p>
          <a:p>
            <a:pPr algn="just"/>
            <a:endParaRPr lang="en-IN" sz="1200" dirty="0"/>
          </a:p>
        </p:txBody>
      </p:sp>
    </p:spTree>
    <p:extLst>
      <p:ext uri="{BB962C8B-B14F-4D97-AF65-F5344CB8AC3E}">
        <p14:creationId xmlns:p14="http://schemas.microsoft.com/office/powerpoint/2010/main" val="161607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2528050" y="1738024"/>
            <a:ext cx="2535630"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spc="84" dirty="0">
                <a:latin typeface="Century" panose="02040604050505020304" pitchFamily="18" charset="0"/>
              </a:rPr>
              <a:t>MEDIA</a:t>
            </a:r>
            <a:endParaRPr lang="en-IN" sz="4664" dirty="0">
              <a:latin typeface="Century" panose="02040604050505020304" pitchFamily="18" charset="0"/>
            </a:endParaRPr>
          </a:p>
        </p:txBody>
      </p:sp>
      <p:sp>
        <p:nvSpPr>
          <p:cNvPr id="4" name="object 5"/>
          <p:cNvSpPr txBox="1"/>
          <p:nvPr/>
        </p:nvSpPr>
        <p:spPr>
          <a:xfrm>
            <a:off x="597680" y="2747628"/>
            <a:ext cx="2244201"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5" name="object 6"/>
          <p:cNvSpPr txBox="1"/>
          <p:nvPr/>
        </p:nvSpPr>
        <p:spPr>
          <a:xfrm>
            <a:off x="656067" y="2933848"/>
            <a:ext cx="2308945"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20</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6" name="object 7"/>
          <p:cNvSpPr txBox="1"/>
          <p:nvPr/>
        </p:nvSpPr>
        <p:spPr>
          <a:xfrm>
            <a:off x="4234302" y="2933846"/>
            <a:ext cx="2594451" cy="1131992"/>
          </a:xfrm>
          <a:prstGeom prst="rect">
            <a:avLst/>
          </a:prstGeom>
        </p:spPr>
        <p:txBody>
          <a:bodyPr vert="horz" wrap="square" lIns="0" tIns="11254" rIns="0" bIns="0" rtlCol="0">
            <a:spAutoFit/>
          </a:bodyPr>
          <a:lstStyle/>
          <a:p>
            <a:pPr marL="11847" marR="4739">
              <a:lnSpc>
                <a:spcPct val="151900"/>
              </a:lnSpc>
              <a:spcBef>
                <a:spcPts val="89"/>
              </a:spcBef>
            </a:pPr>
            <a:r>
              <a:rPr lang="en-US" sz="1632" dirty="0">
                <a:latin typeface="Century" panose="02040604050505020304" pitchFamily="18" charset="0"/>
                <a:cs typeface="Arial"/>
              </a:rPr>
              <a:t>STREET ACT PLAY</a:t>
            </a:r>
          </a:p>
          <a:p>
            <a:pPr marL="11847" marR="4739">
              <a:lnSpc>
                <a:spcPct val="151900"/>
              </a:lnSpc>
              <a:spcBef>
                <a:spcPts val="89"/>
              </a:spcBef>
            </a:pPr>
            <a:endParaRPr lang="en-IN" sz="1632" spc="-14" dirty="0">
              <a:latin typeface="Century" panose="02040604050505020304" pitchFamily="18" charset="0"/>
              <a:cs typeface="Arial"/>
            </a:endParaRPr>
          </a:p>
          <a:p>
            <a:pPr marL="11847" marR="4739">
              <a:lnSpc>
                <a:spcPct val="151900"/>
              </a:lnSpc>
              <a:spcBef>
                <a:spcPts val="89"/>
              </a:spcBef>
            </a:pPr>
            <a:r>
              <a:rPr lang="en-IN" sz="1632" b="1" spc="-14" dirty="0">
                <a:latin typeface="Century" panose="02040604050505020304" pitchFamily="18" charset="0"/>
                <a:cs typeface="Arial"/>
              </a:rPr>
              <a:t> </a:t>
            </a:r>
            <a:endParaRPr lang="en-US"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23440" y="73047"/>
            <a:ext cx="2422116" cy="2860799"/>
          </a:xfrm>
          <a:prstGeom prst="rect">
            <a:avLst/>
          </a:prstGeom>
        </p:spPr>
      </p:pic>
    </p:spTree>
    <p:extLst>
      <p:ext uri="{BB962C8B-B14F-4D97-AF65-F5344CB8AC3E}">
        <p14:creationId xmlns:p14="http://schemas.microsoft.com/office/powerpoint/2010/main" val="3082763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FA518634-200E-EC65-CF57-7126A8E0C9FE}"/>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6" name="Text 0"/>
          <p:cNvSpPr/>
          <p:nvPr/>
        </p:nvSpPr>
        <p:spPr>
          <a:xfrm>
            <a:off x="1025850" y="631060"/>
            <a:ext cx="5280698" cy="208152"/>
          </a:xfrm>
          <a:prstGeom prst="rect">
            <a:avLst/>
          </a:prstGeom>
          <a:noFill/>
          <a:ln/>
        </p:spPr>
        <p:txBody>
          <a:bodyPr wrap="none" lIns="0" tIns="0" rIns="0" bIns="0" rtlCol="0" anchor="t"/>
          <a:lstStyle/>
          <a:p>
            <a:pPr algn="ctr"/>
            <a:r>
              <a:rPr lang="en-IN" sz="2239" b="1" i="1" dirty="0">
                <a:latin typeface="Times New Roman" panose="02020603050405020304" pitchFamily="18" charset="0"/>
                <a:cs typeface="Times New Roman" panose="02020603050405020304" pitchFamily="18" charset="0"/>
              </a:rPr>
              <a:t>Street Act </a:t>
            </a:r>
            <a:r>
              <a:rPr lang="en-IN" sz="2239" b="1" i="1" dirty="0" smtClean="0">
                <a:latin typeface="Times New Roman" panose="02020603050405020304" pitchFamily="18" charset="0"/>
                <a:cs typeface="Times New Roman" panose="02020603050405020304" pitchFamily="18" charset="0"/>
              </a:rPr>
              <a:t>Play</a:t>
            </a:r>
            <a:endParaRPr lang="en-IN" sz="2239" b="1" i="1" dirty="0">
              <a:latin typeface="Times New Roman" panose="02020603050405020304" pitchFamily="18" charset="0"/>
              <a:cs typeface="Times New Roman" panose="02020603050405020304" pitchFamily="18" charset="0"/>
            </a:endParaRPr>
          </a:p>
          <a:p>
            <a:pPr algn="ctr"/>
            <a:r>
              <a:rPr lang="en-IN" sz="2239" i="1" dirty="0" err="1">
                <a:latin typeface="Times New Roman" panose="02020603050405020304" pitchFamily="18" charset="0"/>
                <a:cs typeface="Times New Roman" panose="02020603050405020304" pitchFamily="18" charset="0"/>
              </a:rPr>
              <a:t>Rathyā</a:t>
            </a:r>
            <a:r>
              <a:rPr lang="en-IN" sz="2239" i="1" dirty="0">
                <a:latin typeface="Times New Roman" panose="02020603050405020304" pitchFamily="18" charset="0"/>
                <a:cs typeface="Times New Roman" panose="02020603050405020304" pitchFamily="18" charset="0"/>
              </a:rPr>
              <a:t> </a:t>
            </a:r>
            <a:r>
              <a:rPr lang="en-IN" sz="2239" i="1" dirty="0" err="1">
                <a:latin typeface="Times New Roman" panose="02020603050405020304" pitchFamily="18" charset="0"/>
                <a:cs typeface="Times New Roman" panose="02020603050405020304" pitchFamily="18" charset="0"/>
              </a:rPr>
              <a:t>Pradarśanam</a:t>
            </a:r>
            <a:r>
              <a:rPr lang="en-IN" sz="2239" i="1" dirty="0">
                <a:latin typeface="Times New Roman" panose="02020603050405020304" pitchFamily="18" charset="0"/>
                <a:cs typeface="Times New Roman" panose="02020603050405020304" pitchFamily="18" charset="0"/>
              </a:rPr>
              <a:t> </a:t>
            </a:r>
            <a:endParaRPr lang="en-US" sz="2239" i="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CE93E2C2-D94E-164A-78AA-C5FE2CC259C8}"/>
              </a:ext>
            </a:extLst>
          </p:cNvPr>
          <p:cNvSpPr txBox="1">
            <a:spLocks/>
          </p:cNvSpPr>
          <p:nvPr/>
        </p:nvSpPr>
        <p:spPr>
          <a:xfrm>
            <a:off x="657763" y="1078671"/>
            <a:ext cx="4461387" cy="26482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sz="1306"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604" y="2225084"/>
            <a:ext cx="2639996" cy="2556446"/>
          </a:xfrm>
          <a:prstGeom prst="rect">
            <a:avLst/>
          </a:prstGeom>
        </p:spPr>
      </p:pic>
      <p:sp>
        <p:nvSpPr>
          <p:cNvPr id="2" name="Rectangle 1"/>
          <p:cNvSpPr/>
          <p:nvPr/>
        </p:nvSpPr>
        <p:spPr>
          <a:xfrm>
            <a:off x="981807" y="3517392"/>
            <a:ext cx="4412010" cy="609013"/>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Sohan.M</a:t>
            </a:r>
            <a:r>
              <a:rPr lang="en-US" sz="1119" b="1" dirty="0">
                <a:latin typeface="Times New Roman" panose="02020603050405020304" pitchFamily="18" charset="0"/>
                <a:cs typeface="Times New Roman" panose="02020603050405020304" pitchFamily="18" charset="0"/>
              </a:rPr>
              <a:t> (9663891355)</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Mrs.Manjula</a:t>
            </a:r>
            <a:r>
              <a:rPr lang="en-US" sz="1119" b="1" dirty="0">
                <a:latin typeface="Times New Roman" panose="02020603050405020304" pitchFamily="18" charset="0"/>
                <a:cs typeface="Times New Roman" panose="02020603050405020304" pitchFamily="18" charset="0"/>
              </a:rPr>
              <a:t> M(9886254365) </a:t>
            </a:r>
          </a:p>
          <a:p>
            <a:r>
              <a:rPr lang="en-US" sz="1119" b="1" dirty="0">
                <a:latin typeface="Times New Roman" panose="02020603050405020304" pitchFamily="18" charset="0"/>
                <a:cs typeface="Times New Roman" panose="02020603050405020304" pitchFamily="18" charset="0"/>
              </a:rPr>
              <a:t>                                        Mr. Naveen(8861242494)</a:t>
            </a:r>
            <a:endParaRPr lang="en-IN" sz="1119" b="1"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xmlns="" id="{3ADA967E-01A6-8087-A5C1-E0B955BB3D3E}"/>
              </a:ext>
            </a:extLst>
          </p:cNvPr>
          <p:cNvSpPr txBox="1">
            <a:spLocks/>
          </p:cNvSpPr>
          <p:nvPr/>
        </p:nvSpPr>
        <p:spPr>
          <a:xfrm>
            <a:off x="615400" y="1470272"/>
            <a:ext cx="4120653" cy="21624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Team size: 6–9 members (+3 accompanists).</a:t>
            </a:r>
          </a:p>
          <a:p>
            <a:r>
              <a:rPr lang="en-US" sz="1200" dirty="0">
                <a:latin typeface="Times New Roman" panose="02020603050405020304" pitchFamily="18" charset="0"/>
                <a:cs typeface="Times New Roman" panose="02020603050405020304" pitchFamily="18" charset="0"/>
              </a:rPr>
              <a:t>Duration: 10–15 mins performance + 5 mins setup/clearance.</a:t>
            </a:r>
          </a:p>
          <a:p>
            <a:pPr algn="just"/>
            <a:r>
              <a:rPr lang="en-US" sz="1200" dirty="0">
                <a:latin typeface="Times New Roman" panose="02020603050405020304" pitchFamily="18" charset="0"/>
                <a:cs typeface="Times New Roman" panose="02020603050405020304" pitchFamily="18" charset="0"/>
              </a:rPr>
              <a:t>Languages: Kannada, Hindi, or English.</a:t>
            </a:r>
          </a:p>
          <a:p>
            <a:pPr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p>
          <a:p>
            <a:pPr algn="just"/>
            <a:endParaRPr lang="en-IN" sz="1200" dirty="0"/>
          </a:p>
        </p:txBody>
      </p:sp>
    </p:spTree>
    <p:extLst>
      <p:ext uri="{BB962C8B-B14F-4D97-AF65-F5344CB8AC3E}">
        <p14:creationId xmlns:p14="http://schemas.microsoft.com/office/powerpoint/2010/main" val="408085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2085473" y="2017916"/>
            <a:ext cx="4136104"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dirty="0">
                <a:latin typeface="Century" panose="02040604050505020304" pitchFamily="18" charset="0"/>
              </a:rPr>
              <a:t>LITERARY</a:t>
            </a:r>
            <a:endParaRPr lang="en-IN" sz="4664" dirty="0">
              <a:latin typeface="Century" panose="02040604050505020304" pitchFamily="18" charset="0"/>
            </a:endParaRPr>
          </a:p>
        </p:txBody>
      </p:sp>
      <p:sp>
        <p:nvSpPr>
          <p:cNvPr id="4" name="object 5"/>
          <p:cNvSpPr txBox="1"/>
          <p:nvPr/>
        </p:nvSpPr>
        <p:spPr>
          <a:xfrm>
            <a:off x="977738" y="2968064"/>
            <a:ext cx="2209700"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5" name="object 6"/>
          <p:cNvSpPr txBox="1"/>
          <p:nvPr/>
        </p:nvSpPr>
        <p:spPr>
          <a:xfrm>
            <a:off x="1047090" y="3297566"/>
            <a:ext cx="2273449"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20</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6" name="object 7"/>
          <p:cNvSpPr txBox="1"/>
          <p:nvPr/>
        </p:nvSpPr>
        <p:spPr>
          <a:xfrm>
            <a:off x="4553580" y="2968064"/>
            <a:ext cx="3257819" cy="1131992"/>
          </a:xfrm>
          <a:prstGeom prst="rect">
            <a:avLst/>
          </a:prstGeom>
        </p:spPr>
        <p:txBody>
          <a:bodyPr vert="horz" wrap="square" lIns="0" tIns="11254" rIns="0" bIns="0" rtlCol="0">
            <a:spAutoFit/>
          </a:bodyPr>
          <a:lstStyle/>
          <a:p>
            <a:pPr marL="11847" marR="4739">
              <a:lnSpc>
                <a:spcPct val="151900"/>
              </a:lnSpc>
              <a:spcBef>
                <a:spcPts val="89"/>
              </a:spcBef>
            </a:pPr>
            <a:r>
              <a:rPr lang="en-US" sz="1632" dirty="0">
                <a:latin typeface="Century" panose="02040604050505020304" pitchFamily="18" charset="0"/>
                <a:cs typeface="Arial"/>
              </a:rPr>
              <a:t>JAM</a:t>
            </a:r>
          </a:p>
          <a:p>
            <a:pPr marL="11847" marR="4739">
              <a:lnSpc>
                <a:spcPct val="151900"/>
              </a:lnSpc>
              <a:spcBef>
                <a:spcPts val="89"/>
              </a:spcBef>
            </a:pPr>
            <a:r>
              <a:rPr lang="en-US" sz="1632" spc="-14" dirty="0">
                <a:latin typeface="Century" panose="02040604050505020304" pitchFamily="18" charset="0"/>
                <a:cs typeface="Arial"/>
              </a:rPr>
              <a:t>DEBATE</a:t>
            </a:r>
            <a:endParaRPr lang="en-IN" sz="1632" spc="-14" dirty="0">
              <a:latin typeface="Century" panose="02040604050505020304" pitchFamily="18" charset="0"/>
              <a:cs typeface="Arial"/>
            </a:endParaRPr>
          </a:p>
          <a:p>
            <a:pPr marL="11847" marR="4739">
              <a:lnSpc>
                <a:spcPct val="151900"/>
              </a:lnSpc>
              <a:spcBef>
                <a:spcPts val="89"/>
              </a:spcBef>
            </a:pPr>
            <a:r>
              <a:rPr lang="en-IN" sz="1632" b="1" spc="-14" dirty="0">
                <a:latin typeface="Century" panose="02040604050505020304" pitchFamily="18" charset="0"/>
                <a:cs typeface="Arial"/>
              </a:rPr>
              <a:t> </a:t>
            </a:r>
            <a:endParaRPr lang="en-US"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194" y="525634"/>
            <a:ext cx="2284925" cy="2658288"/>
          </a:xfrm>
          <a:prstGeom prst="rect">
            <a:avLst/>
          </a:prstGeom>
        </p:spPr>
      </p:pic>
    </p:spTree>
    <p:extLst>
      <p:ext uri="{BB962C8B-B14F-4D97-AF65-F5344CB8AC3E}">
        <p14:creationId xmlns:p14="http://schemas.microsoft.com/office/powerpoint/2010/main" val="369034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4">
            <a:extLst>
              <a:ext uri="{FF2B5EF4-FFF2-40B4-BE49-F238E27FC236}">
                <a16:creationId xmlns:a16="http://schemas.microsoft.com/office/drawing/2014/main" xmlns="" id="{D6C4548B-C0BF-286D-C1FB-DF7A0E69A0B1}"/>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529860" y="-297646"/>
            <a:ext cx="1975408" cy="2487156"/>
          </a:xfrm>
          <a:prstGeom prst="rect">
            <a:avLst/>
          </a:prstGeom>
        </p:spPr>
      </p:pic>
      <p:sp>
        <p:nvSpPr>
          <p:cNvPr id="5" name="TextBox 4">
            <a:extLst>
              <a:ext uri="{FF2B5EF4-FFF2-40B4-BE49-F238E27FC236}">
                <a16:creationId xmlns:a16="http://schemas.microsoft.com/office/drawing/2014/main" xmlns="" id="{9E5A9AB4-A5EE-93B6-3F44-66331926683C}"/>
              </a:ext>
            </a:extLst>
          </p:cNvPr>
          <p:cNvSpPr txBox="1"/>
          <p:nvPr/>
        </p:nvSpPr>
        <p:spPr>
          <a:xfrm>
            <a:off x="690940" y="1324535"/>
            <a:ext cx="5797429" cy="2801408"/>
          </a:xfrm>
          <a:prstGeom prst="rect">
            <a:avLst/>
          </a:prstGeom>
          <a:noFill/>
        </p:spPr>
        <p:txBody>
          <a:bodyPr wrap="square">
            <a:spAutoFit/>
          </a:bodyPr>
          <a:lstStyle/>
          <a:p>
            <a:pPr algn="just"/>
            <a:r>
              <a:rPr lang="en-US" sz="4104" b="1" i="1" dirty="0">
                <a:latin typeface="Times New Roman" panose="02020603050405020304" pitchFamily="18" charset="0"/>
                <a:cs typeface="Times New Roman" panose="02020603050405020304" pitchFamily="18" charset="0"/>
              </a:rPr>
              <a:t>SAMVIT</a:t>
            </a:r>
            <a:r>
              <a:rPr lang="en-US" sz="1076" dirty="0">
                <a:latin typeface="Times New Roman" panose="02020603050405020304" pitchFamily="18" charset="0"/>
                <a:cs typeface="Times New Roman" panose="02020603050405020304" pitchFamily="18" charset="0"/>
              </a:rPr>
              <a:t> – </a:t>
            </a:r>
            <a:r>
              <a:rPr lang="en-US" sz="1500" i="1" dirty="0">
                <a:latin typeface="Times New Roman" panose="02020603050405020304" pitchFamily="18" charset="0"/>
                <a:cs typeface="Times New Roman" panose="02020603050405020304" pitchFamily="18" charset="0"/>
              </a:rPr>
              <a:t>"Lord Vishnu endow us with good thoughts" encompasses the entire spectrum of knowledge, from information to consciousness, awareness and the highest knowledge leading to Self-realization. As BGSCET’s cultural fest it makes a mission to deliver and to give the attendees a sense of the BGSCET experience. The fest marks the beginning of BGSCET’s cultural ethos, to bring together students from various colleges to take part in the vibrant culture of BGSCET. We are on a mission to make everyone a part of SAMVIT and to provide something unique for all fellow attendees and </a:t>
            </a:r>
            <a:r>
              <a:rPr lang="en-US" sz="1500" i="1" dirty="0" err="1">
                <a:latin typeface="Times New Roman" panose="02020603050405020304" pitchFamily="18" charset="0"/>
                <a:cs typeface="Times New Roman" panose="02020603050405020304" pitchFamily="18" charset="0"/>
              </a:rPr>
              <a:t>savour</a:t>
            </a:r>
            <a:r>
              <a:rPr lang="en-US" sz="1500" i="1" dirty="0">
                <a:latin typeface="Times New Roman" panose="02020603050405020304" pitchFamily="18" charset="0"/>
                <a:cs typeface="Times New Roman" panose="02020603050405020304" pitchFamily="18" charset="0"/>
              </a:rPr>
              <a:t> the experience as a lifelong memory.</a:t>
            </a:r>
            <a:endParaRPr lang="en-IN" sz="1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73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423A2CED-231C-90DC-73B5-9C7B21B534A2}"/>
              </a:ext>
            </a:extLst>
          </p:cNvPr>
          <p:cNvSpPr txBox="1">
            <a:spLocks/>
          </p:cNvSpPr>
          <p:nvPr/>
        </p:nvSpPr>
        <p:spPr>
          <a:xfrm>
            <a:off x="363438" y="568650"/>
            <a:ext cx="6813591" cy="3457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39" b="1" i="1" dirty="0">
                <a:latin typeface="Times New Roman" panose="02020603050405020304" pitchFamily="18" charset="0"/>
                <a:cs typeface="Times New Roman" panose="02020603050405020304" pitchFamily="18" charset="0"/>
              </a:rPr>
              <a:t>JAM(Just A Minute)</a:t>
            </a:r>
          </a:p>
          <a:p>
            <a:r>
              <a:rPr lang="en-US" sz="2239" i="1" dirty="0" err="1">
                <a:latin typeface="Times New Roman" panose="02020603050405020304" pitchFamily="18" charset="0"/>
                <a:cs typeface="Times New Roman" panose="02020603050405020304" pitchFamily="18" charset="0"/>
              </a:rPr>
              <a:t>Kshanika</a:t>
            </a:r>
            <a:r>
              <a:rPr lang="en-US" sz="2239" i="1" dirty="0">
                <a:latin typeface="Times New Roman" panose="02020603050405020304" pitchFamily="18" charset="0"/>
                <a:cs typeface="Times New Roman" panose="02020603050405020304" pitchFamily="18" charset="0"/>
              </a:rPr>
              <a:t> </a:t>
            </a:r>
            <a:r>
              <a:rPr lang="en-US" sz="2239" i="1" dirty="0" err="1">
                <a:latin typeface="Times New Roman" panose="02020603050405020304" pitchFamily="18" charset="0"/>
                <a:cs typeface="Times New Roman" panose="02020603050405020304" pitchFamily="18" charset="0"/>
              </a:rPr>
              <a:t>Vagvilasa</a:t>
            </a:r>
            <a:r>
              <a:rPr lang="en-US" sz="2239" b="1" i="1" dirty="0"/>
              <a:t/>
            </a:r>
            <a:br>
              <a:rPr lang="en-US" sz="2239" b="1" i="1" dirty="0"/>
            </a:br>
            <a:endParaRPr lang="en-IN" sz="2239" b="1" i="1" dirty="0"/>
          </a:p>
        </p:txBody>
      </p:sp>
      <p:sp>
        <p:nvSpPr>
          <p:cNvPr id="7" name="Content Placeholder 2">
            <a:extLst>
              <a:ext uri="{FF2B5EF4-FFF2-40B4-BE49-F238E27FC236}">
                <a16:creationId xmlns:a16="http://schemas.microsoft.com/office/drawing/2014/main" xmlns="" id="{83AF9F8F-7AC8-191C-B017-7E7A44519E2D}"/>
              </a:ext>
            </a:extLst>
          </p:cNvPr>
          <p:cNvSpPr txBox="1">
            <a:spLocks/>
          </p:cNvSpPr>
          <p:nvPr/>
        </p:nvSpPr>
        <p:spPr>
          <a:xfrm>
            <a:off x="580919" y="914449"/>
            <a:ext cx="6419269" cy="64704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1306"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534" y="1844566"/>
            <a:ext cx="2006467" cy="2244785"/>
          </a:xfrm>
          <a:prstGeom prst="rect">
            <a:avLst/>
          </a:prstGeom>
        </p:spPr>
      </p:pic>
      <p:sp>
        <p:nvSpPr>
          <p:cNvPr id="2" name="Rectangle 1"/>
          <p:cNvSpPr/>
          <p:nvPr/>
        </p:nvSpPr>
        <p:spPr>
          <a:xfrm>
            <a:off x="580919" y="3506690"/>
            <a:ext cx="4320966"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Arya Prashanth (8779075821)</a:t>
            </a:r>
          </a:p>
          <a:p>
            <a:r>
              <a:rPr lang="en-US" sz="1119" b="1" dirty="0">
                <a:latin typeface="Times New Roman" panose="02020603050405020304" pitchFamily="18" charset="0"/>
                <a:cs typeface="Times New Roman" panose="02020603050405020304" pitchFamily="18" charset="0"/>
              </a:rPr>
              <a:t>Faculty Coordinator : Mrs. </a:t>
            </a:r>
            <a:r>
              <a:rPr lang="en-US" sz="1119" b="1" dirty="0" err="1">
                <a:latin typeface="Times New Roman" panose="02020603050405020304" pitchFamily="18" charset="0"/>
                <a:cs typeface="Times New Roman" panose="02020603050405020304" pitchFamily="18" charset="0"/>
              </a:rPr>
              <a:t>Manjula</a:t>
            </a:r>
            <a:r>
              <a:rPr lang="en-US" sz="1119" b="1" dirty="0">
                <a:latin typeface="Times New Roman" panose="02020603050405020304" pitchFamily="18" charset="0"/>
                <a:cs typeface="Times New Roman" panose="02020603050405020304" pitchFamily="18" charset="0"/>
              </a:rPr>
              <a:t> Raghu (8867234664) </a:t>
            </a:r>
            <a:endParaRPr lang="en-IN" sz="1119" b="1" dirty="0">
              <a:latin typeface="Times New Roman" panose="02020603050405020304" pitchFamily="18" charset="0"/>
              <a:cs typeface="Times New Roman" panose="02020603050405020304" pitchFamily="18" charset="0"/>
            </a:endParaRPr>
          </a:p>
        </p:txBody>
      </p:sp>
      <p:pic>
        <p:nvPicPr>
          <p:cNvPr id="5" name="object 4">
            <a:extLst>
              <a:ext uri="{FF2B5EF4-FFF2-40B4-BE49-F238E27FC236}">
                <a16:creationId xmlns:a16="http://schemas.microsoft.com/office/drawing/2014/main" xmlns="" id="{A883CA12-AC81-A746-0D24-E7D33235C53A}"/>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10" name="Content Placeholder 2">
            <a:extLst>
              <a:ext uri="{FF2B5EF4-FFF2-40B4-BE49-F238E27FC236}">
                <a16:creationId xmlns:a16="http://schemas.microsoft.com/office/drawing/2014/main" xmlns="" id="{CCD8F517-A083-D39C-9A86-1A5715C6C030}"/>
              </a:ext>
            </a:extLst>
          </p:cNvPr>
          <p:cNvSpPr txBox="1">
            <a:spLocks/>
          </p:cNvSpPr>
          <p:nvPr/>
        </p:nvSpPr>
        <p:spPr>
          <a:xfrm>
            <a:off x="615400" y="1470272"/>
            <a:ext cx="4120653" cy="21624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Topic will be given randomly (either picked or assigned).</a:t>
            </a:r>
          </a:p>
          <a:p>
            <a:pPr algn="just"/>
            <a:r>
              <a:rPr lang="en-US" sz="1200" dirty="0">
                <a:latin typeface="Times New Roman" panose="02020603050405020304" pitchFamily="18" charset="0"/>
                <a:cs typeface="Times New Roman" panose="02020603050405020304" pitchFamily="18" charset="0"/>
              </a:rPr>
              <a:t>Prep time: 10–30 seconds.</a:t>
            </a:r>
          </a:p>
          <a:p>
            <a:pPr algn="just"/>
            <a:r>
              <a:rPr lang="en-US" sz="1200" dirty="0">
                <a:latin typeface="Times New Roman" panose="02020603050405020304" pitchFamily="18" charset="0"/>
                <a:cs typeface="Times New Roman" panose="02020603050405020304" pitchFamily="18" charset="0"/>
              </a:rPr>
              <a:t>Speak for exactly 1 minute with no hesitation, repetition, grammatical errors or deviation.</a:t>
            </a:r>
          </a:p>
          <a:p>
            <a:pPr algn="just"/>
            <a:r>
              <a:rPr lang="en-US" sz="1200" dirty="0">
                <a:latin typeface="Times New Roman" panose="02020603050405020304" pitchFamily="18" charset="0"/>
                <a:cs typeface="Times New Roman" panose="02020603050405020304" pitchFamily="18" charset="0"/>
              </a:rPr>
              <a:t>Language must be clear and non-offensive.</a:t>
            </a:r>
          </a:p>
          <a:p>
            <a:pPr algn="just"/>
            <a:r>
              <a:rPr lang="en-US" sz="1200" dirty="0">
                <a:latin typeface="Times New Roman" panose="02020603050405020304" pitchFamily="18" charset="0"/>
                <a:cs typeface="Times New Roman" panose="02020603050405020304" pitchFamily="18" charset="0"/>
              </a:rPr>
              <a:t>Creativity, personal stories, humor encouraged if relevant.</a:t>
            </a:r>
          </a:p>
          <a:p>
            <a:pPr algn="just"/>
            <a:r>
              <a:rPr lang="en-US" sz="1200" dirty="0">
                <a:latin typeface="Times New Roman" panose="02020603050405020304" pitchFamily="18" charset="0"/>
                <a:cs typeface="Times New Roman" panose="02020603050405020304" pitchFamily="18" charset="0"/>
              </a:rPr>
              <a:t>Good body language and voice modulation required.</a:t>
            </a:r>
          </a:p>
          <a:p>
            <a:pPr algn="just"/>
            <a:endParaRPr lang="en-IN" sz="1200" dirty="0"/>
          </a:p>
        </p:txBody>
      </p:sp>
    </p:spTree>
    <p:extLst>
      <p:ext uri="{BB962C8B-B14F-4D97-AF65-F5344CB8AC3E}">
        <p14:creationId xmlns:p14="http://schemas.microsoft.com/office/powerpoint/2010/main" val="12655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615CD2A7-06F3-D7CA-DFF2-B5F63406051E}"/>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E5FF6E52-AE1A-FB45-0CA0-68C9FE709F20}"/>
              </a:ext>
            </a:extLst>
          </p:cNvPr>
          <p:cNvSpPr txBox="1">
            <a:spLocks/>
          </p:cNvSpPr>
          <p:nvPr/>
        </p:nvSpPr>
        <p:spPr>
          <a:xfrm>
            <a:off x="2468115" y="1385868"/>
            <a:ext cx="4120653" cy="21624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dirty="0">
                <a:latin typeface="Times New Roman" panose="02020603050405020304" pitchFamily="18" charset="0"/>
                <a:cs typeface="Times New Roman" panose="02020603050405020304" pitchFamily="18" charset="0"/>
              </a:rPr>
              <a:t> Rules &amp; Regulations:</a:t>
            </a:r>
          </a:p>
          <a:p>
            <a:pPr algn="just"/>
            <a:r>
              <a:rPr lang="en-US" sz="1200" dirty="0">
                <a:latin typeface="Times New Roman" panose="02020603050405020304" pitchFamily="18" charset="0"/>
                <a:cs typeface="Times New Roman" panose="02020603050405020304" pitchFamily="18" charset="0"/>
              </a:rPr>
              <a:t>5 minutes per speaker (10 minutes per team).</a:t>
            </a:r>
          </a:p>
          <a:p>
            <a:pPr algn="just"/>
            <a:r>
              <a:rPr lang="en-US" sz="1200" dirty="0">
                <a:latin typeface="Times New Roman" panose="02020603050405020304" pitchFamily="18" charset="0"/>
                <a:cs typeface="Times New Roman" panose="02020603050405020304" pitchFamily="18" charset="0"/>
              </a:rPr>
              <a:t>The competition will be held in two rounds.</a:t>
            </a:r>
          </a:p>
          <a:p>
            <a:pPr algn="just"/>
            <a:r>
              <a:rPr lang="en-US" sz="1200" dirty="0">
                <a:latin typeface="Times New Roman" panose="02020603050405020304" pitchFamily="18" charset="0"/>
                <a:cs typeface="Times New Roman" panose="02020603050405020304" pitchFamily="18" charset="0"/>
              </a:rPr>
              <a:t>The final round will follow British Parliamentary debate format.</a:t>
            </a:r>
          </a:p>
          <a:p>
            <a:pPr algn="just"/>
            <a:r>
              <a:rPr lang="en-US" sz="1200" dirty="0">
                <a:latin typeface="Times New Roman" panose="02020603050405020304" pitchFamily="18" charset="0"/>
                <a:cs typeface="Times New Roman" panose="02020603050405020304" pitchFamily="18" charset="0"/>
              </a:rPr>
              <a:t>The topics for both rounds will be given on spot or before an hour with appropriate preparation time.</a:t>
            </a:r>
          </a:p>
          <a:p>
            <a:pPr algn="just"/>
            <a:r>
              <a:rPr lang="en-US" sz="1200" dirty="0">
                <a:latin typeface="Times New Roman" panose="02020603050405020304" pitchFamily="18" charset="0"/>
                <a:cs typeface="Times New Roman" panose="02020603050405020304" pitchFamily="18" charset="0"/>
              </a:rPr>
              <a:t>English and Kannada shall be the medium of presentation.</a:t>
            </a:r>
          </a:p>
          <a:p>
            <a:pPr algn="just"/>
            <a:r>
              <a:rPr lang="en-US" sz="1200" dirty="0">
                <a:latin typeface="Times New Roman" panose="02020603050405020304" pitchFamily="18" charset="0"/>
                <a:cs typeface="Times New Roman" panose="02020603050405020304" pitchFamily="18" charset="0"/>
              </a:rPr>
              <a:t>Teams will be restructured among the speakers.</a:t>
            </a:r>
          </a:p>
          <a:p>
            <a:pPr algn="just"/>
            <a:r>
              <a:rPr lang="en-US" sz="1200" dirty="0">
                <a:latin typeface="Times New Roman" panose="02020603050405020304" pitchFamily="18" charset="0"/>
                <a:cs typeface="Times New Roman" panose="02020603050405020304" pitchFamily="18" charset="0"/>
              </a:rPr>
              <a:t>Reading from a sheet is not permitted.</a:t>
            </a:r>
            <a:endParaRPr lang="en-IN" sz="12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83834568-34F8-7935-E6B0-2515D200A354}"/>
              </a:ext>
            </a:extLst>
          </p:cNvPr>
          <p:cNvSpPr txBox="1">
            <a:spLocks/>
          </p:cNvSpPr>
          <p:nvPr/>
        </p:nvSpPr>
        <p:spPr>
          <a:xfrm>
            <a:off x="390651" y="617193"/>
            <a:ext cx="6625333" cy="53769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39" b="1" i="1" dirty="0">
                <a:latin typeface="Times New Roman" panose="02020603050405020304" pitchFamily="18" charset="0"/>
                <a:cs typeface="Times New Roman" panose="02020603050405020304" pitchFamily="18" charset="0"/>
              </a:rPr>
              <a:t>Debate</a:t>
            </a:r>
          </a:p>
          <a:p>
            <a:r>
              <a:rPr lang="en-US" sz="2239" i="1" dirty="0" err="1">
                <a:latin typeface="Times New Roman" panose="02020603050405020304" pitchFamily="18" charset="0"/>
                <a:cs typeface="Times New Roman" panose="02020603050405020304" pitchFamily="18" charset="0"/>
              </a:rPr>
              <a:t>Vada</a:t>
            </a:r>
            <a:r>
              <a:rPr lang="en-US" sz="2239" i="1" dirty="0">
                <a:latin typeface="Times New Roman" panose="02020603050405020304" pitchFamily="18" charset="0"/>
                <a:cs typeface="Times New Roman" panose="02020603050405020304" pitchFamily="18" charset="0"/>
              </a:rPr>
              <a:t> - </a:t>
            </a:r>
            <a:r>
              <a:rPr lang="en-US" sz="2239" i="1" dirty="0" err="1">
                <a:latin typeface="Times New Roman" panose="02020603050405020304" pitchFamily="18" charset="0"/>
                <a:cs typeface="Times New Roman" panose="02020603050405020304" pitchFamily="18" charset="0"/>
              </a:rPr>
              <a:t>Vivada</a:t>
            </a:r>
            <a:endParaRPr lang="en-IN" sz="2239" i="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xmlns="" id="{077FFB1C-3798-CAED-1414-C0C6A2C0294A}"/>
              </a:ext>
            </a:extLst>
          </p:cNvPr>
          <p:cNvSpPr txBox="1">
            <a:spLocks/>
          </p:cNvSpPr>
          <p:nvPr/>
        </p:nvSpPr>
        <p:spPr>
          <a:xfrm>
            <a:off x="500235" y="981722"/>
            <a:ext cx="6625333" cy="330682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N" sz="1306"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45" y="1385870"/>
            <a:ext cx="2472786" cy="3553961"/>
          </a:xfrm>
          <a:prstGeom prst="rect">
            <a:avLst/>
          </a:prstGeom>
        </p:spPr>
      </p:pic>
      <p:sp>
        <p:nvSpPr>
          <p:cNvPr id="2" name="Rectangle 1"/>
          <p:cNvSpPr/>
          <p:nvPr/>
        </p:nvSpPr>
        <p:spPr>
          <a:xfrm>
            <a:off x="2752731" y="3787825"/>
            <a:ext cx="3534527"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Chethana(9740810574)</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Dr.Nithin</a:t>
            </a:r>
            <a:r>
              <a:rPr lang="en-US" sz="1119" b="1" dirty="0">
                <a:latin typeface="Times New Roman" panose="02020603050405020304" pitchFamily="18" charset="0"/>
                <a:cs typeface="Times New Roman" panose="02020603050405020304" pitchFamily="18" charset="0"/>
              </a:rPr>
              <a:t>(9844546475) </a:t>
            </a:r>
            <a:endParaRPr lang="en-IN" sz="111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415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1803830" y="2017916"/>
            <a:ext cx="3878604"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dirty="0">
                <a:latin typeface="Century" panose="02040604050505020304" pitchFamily="18" charset="0"/>
              </a:rPr>
              <a:t>E-SPORTS</a:t>
            </a:r>
            <a:endParaRPr lang="en-IN" sz="4664" dirty="0">
              <a:latin typeface="Century" panose="02040604050505020304" pitchFamily="18" charset="0"/>
            </a:endParaRPr>
          </a:p>
        </p:txBody>
      </p:sp>
      <p:sp>
        <p:nvSpPr>
          <p:cNvPr id="4" name="object 5"/>
          <p:cNvSpPr txBox="1"/>
          <p:nvPr/>
        </p:nvSpPr>
        <p:spPr>
          <a:xfrm>
            <a:off x="684005" y="2992081"/>
            <a:ext cx="2157876"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5" name="object 6"/>
          <p:cNvSpPr txBox="1"/>
          <p:nvPr/>
        </p:nvSpPr>
        <p:spPr>
          <a:xfrm>
            <a:off x="744883" y="3343335"/>
            <a:ext cx="2220129"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20</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6" name="object 7"/>
          <p:cNvSpPr txBox="1"/>
          <p:nvPr/>
        </p:nvSpPr>
        <p:spPr>
          <a:xfrm>
            <a:off x="4553581" y="2992081"/>
            <a:ext cx="3257820" cy="1526587"/>
          </a:xfrm>
          <a:prstGeom prst="rect">
            <a:avLst/>
          </a:prstGeom>
        </p:spPr>
        <p:txBody>
          <a:bodyPr vert="horz" wrap="square" lIns="0" tIns="11254" rIns="0" bIns="0" rtlCol="0">
            <a:spAutoFit/>
          </a:bodyPr>
          <a:lstStyle/>
          <a:p>
            <a:pPr marL="11847" marR="4739">
              <a:lnSpc>
                <a:spcPct val="151900"/>
              </a:lnSpc>
              <a:spcBef>
                <a:spcPts val="89"/>
              </a:spcBef>
            </a:pPr>
            <a:r>
              <a:rPr lang="en-US" sz="1632" dirty="0">
                <a:latin typeface="Century" panose="02040604050505020304" pitchFamily="18" charset="0"/>
                <a:cs typeface="Arial"/>
              </a:rPr>
              <a:t>BGMI</a:t>
            </a:r>
          </a:p>
          <a:p>
            <a:pPr marL="11847" marR="4739">
              <a:lnSpc>
                <a:spcPct val="151900"/>
              </a:lnSpc>
              <a:spcBef>
                <a:spcPts val="89"/>
              </a:spcBef>
            </a:pPr>
            <a:r>
              <a:rPr lang="en-US" sz="1632" spc="-14" dirty="0">
                <a:latin typeface="Century" panose="02040604050505020304" pitchFamily="18" charset="0"/>
                <a:cs typeface="Arial"/>
              </a:rPr>
              <a:t>FREE FIRE</a:t>
            </a:r>
          </a:p>
          <a:p>
            <a:pPr marL="11847" marR="4739">
              <a:lnSpc>
                <a:spcPct val="151900"/>
              </a:lnSpc>
              <a:spcBef>
                <a:spcPts val="89"/>
              </a:spcBef>
            </a:pPr>
            <a:endParaRPr lang="en-IN" sz="1632" spc="-14" dirty="0">
              <a:latin typeface="Century" panose="02040604050505020304" pitchFamily="18" charset="0"/>
              <a:cs typeface="Arial"/>
            </a:endParaRPr>
          </a:p>
          <a:p>
            <a:pPr marL="11847" marR="4739">
              <a:lnSpc>
                <a:spcPct val="151900"/>
              </a:lnSpc>
              <a:spcBef>
                <a:spcPts val="89"/>
              </a:spcBef>
            </a:pPr>
            <a:r>
              <a:rPr lang="en-IN" sz="1632" b="1" spc="-14" dirty="0">
                <a:latin typeface="Century" panose="02040604050505020304" pitchFamily="18" charset="0"/>
                <a:cs typeface="Arial"/>
              </a:rPr>
              <a:t> </a:t>
            </a:r>
            <a:endParaRPr lang="en-US"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194" y="525634"/>
            <a:ext cx="2284925" cy="2658288"/>
          </a:xfrm>
          <a:prstGeom prst="rect">
            <a:avLst/>
          </a:prstGeom>
        </p:spPr>
      </p:pic>
    </p:spTree>
    <p:extLst>
      <p:ext uri="{BB962C8B-B14F-4D97-AF65-F5344CB8AC3E}">
        <p14:creationId xmlns:p14="http://schemas.microsoft.com/office/powerpoint/2010/main" val="2452505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549" y="651866"/>
            <a:ext cx="6403595" cy="781496"/>
          </a:xfrm>
          <a:prstGeom prst="rect">
            <a:avLst/>
          </a:prstGeom>
        </p:spPr>
        <p:txBody>
          <a:bodyPr wrap="square">
            <a:spAutoFit/>
          </a:bodyPr>
          <a:lstStyle/>
          <a:p>
            <a:pPr algn="ctr"/>
            <a:r>
              <a:rPr lang="en-IN" sz="2239" b="1" i="1" dirty="0">
                <a:latin typeface="Times New Roman" panose="02020603050405020304" pitchFamily="18" charset="0"/>
                <a:cs typeface="Times New Roman" panose="02020603050405020304" pitchFamily="18" charset="0"/>
              </a:rPr>
              <a:t>Esports Tournament </a:t>
            </a:r>
          </a:p>
          <a:p>
            <a:pPr algn="ctr"/>
            <a:r>
              <a:rPr lang="en-IN" sz="2239" b="1" i="1" dirty="0">
                <a:latin typeface="Times New Roman" panose="02020603050405020304" pitchFamily="18" charset="0"/>
                <a:cs typeface="Times New Roman" panose="02020603050405020304" pitchFamily="18" charset="0"/>
              </a:rPr>
              <a:t>BGMI &amp; Free Fire</a:t>
            </a:r>
          </a:p>
        </p:txBody>
      </p:sp>
      <p:sp>
        <p:nvSpPr>
          <p:cNvPr id="8" name="Content Placeholder 2">
            <a:extLst>
              <a:ext uri="{FF2B5EF4-FFF2-40B4-BE49-F238E27FC236}">
                <a16:creationId xmlns:a16="http://schemas.microsoft.com/office/drawing/2014/main" xmlns="" id="{EF95DEC9-A678-FBFA-1360-39CB7E71CE9B}"/>
              </a:ext>
            </a:extLst>
          </p:cNvPr>
          <p:cNvSpPr txBox="1">
            <a:spLocks/>
          </p:cNvSpPr>
          <p:nvPr/>
        </p:nvSpPr>
        <p:spPr>
          <a:xfrm>
            <a:off x="684003" y="1331467"/>
            <a:ext cx="4909774" cy="87163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Game title and format will be announced prior to the event.</a:t>
            </a:r>
          </a:p>
          <a:p>
            <a:pPr algn="just"/>
            <a:r>
              <a:rPr lang="en-US" sz="1200" dirty="0">
                <a:latin typeface="Times New Roman" panose="02020603050405020304" pitchFamily="18" charset="0"/>
                <a:cs typeface="Times New Roman" panose="02020603050405020304" pitchFamily="18" charset="0"/>
              </a:rPr>
              <a:t>Registration with correct in-game ID required.</a:t>
            </a:r>
          </a:p>
          <a:p>
            <a:pPr algn="just"/>
            <a:r>
              <a:rPr lang="en-US" sz="1200" dirty="0">
                <a:latin typeface="Times New Roman" panose="02020603050405020304" pitchFamily="18" charset="0"/>
                <a:cs typeface="Times New Roman" panose="02020603050405020304" pitchFamily="18" charset="0"/>
              </a:rPr>
              <a:t>Platform: PC/Console/Mobile as per game</a:t>
            </a:r>
          </a:p>
          <a:p>
            <a:pPr algn="just"/>
            <a:r>
              <a:rPr lang="en-US" sz="1200" dirty="0">
                <a:latin typeface="Times New Roman" panose="02020603050405020304" pitchFamily="18" charset="0"/>
                <a:cs typeface="Times New Roman" panose="02020603050405020304" pitchFamily="18" charset="0"/>
              </a:rPr>
              <a:t>Cheating or hacking is strictly prohibited.</a:t>
            </a:r>
          </a:p>
          <a:p>
            <a:pPr algn="just"/>
            <a:r>
              <a:rPr lang="en-US" sz="1200" dirty="0">
                <a:latin typeface="Times New Roman" panose="02020603050405020304" pitchFamily="18" charset="0"/>
                <a:cs typeface="Times New Roman" panose="02020603050405020304" pitchFamily="18" charset="0"/>
              </a:rPr>
              <a:t>No verbal abuse or toxic behavior.</a:t>
            </a:r>
          </a:p>
          <a:p>
            <a:pPr algn="just"/>
            <a:r>
              <a:rPr lang="en-US" sz="1200" dirty="0">
                <a:latin typeface="Times New Roman" panose="02020603050405020304" pitchFamily="18" charset="0"/>
                <a:cs typeface="Times New Roman" panose="02020603050405020304" pitchFamily="18" charset="0"/>
              </a:rPr>
              <a:t>Random drop zones.</a:t>
            </a:r>
          </a:p>
          <a:p>
            <a:pPr algn="just"/>
            <a:r>
              <a:rPr lang="en-US" sz="1200" dirty="0">
                <a:latin typeface="Times New Roman" panose="02020603050405020304" pitchFamily="18" charset="0"/>
                <a:cs typeface="Times New Roman" panose="02020603050405020304" pitchFamily="18" charset="0"/>
              </a:rPr>
              <a:t>Matches will be re-hosted only in case of  server issues.</a:t>
            </a:r>
          </a:p>
          <a:p>
            <a:pPr algn="just"/>
            <a:r>
              <a:rPr lang="en-US" sz="1200" dirty="0">
                <a:latin typeface="Times New Roman" panose="02020603050405020304" pitchFamily="18" charset="0"/>
                <a:cs typeface="Times New Roman" panose="02020603050405020304" pitchFamily="18" charset="0"/>
              </a:rPr>
              <a:t>Scoring:</a:t>
            </a:r>
          </a:p>
          <a:p>
            <a:pPr lvl="1" algn="just">
              <a:buFont typeface="Arial" pitchFamily="34" charset="0"/>
              <a:buChar char="•"/>
            </a:pPr>
            <a:r>
              <a:rPr lang="en-US" sz="1200" dirty="0">
                <a:latin typeface="Times New Roman" panose="02020603050405020304" pitchFamily="18" charset="0"/>
                <a:cs typeface="Times New Roman" panose="02020603050405020304" pitchFamily="18" charset="0"/>
              </a:rPr>
              <a:t>1st = 15 points, 2nd = 12 points, 3rd = 10 points, 4th = 8 points, 5th = 5 points</a:t>
            </a:r>
          </a:p>
          <a:p>
            <a:pPr lvl="1" algn="just">
              <a:buFont typeface="Arial" pitchFamily="34" charset="0"/>
              <a:buChar char="•"/>
            </a:pPr>
            <a:r>
              <a:rPr lang="en-US" sz="1200" dirty="0">
                <a:latin typeface="Times New Roman" panose="02020603050405020304" pitchFamily="18" charset="0"/>
                <a:cs typeface="Times New Roman" panose="02020603050405020304" pitchFamily="18" charset="0"/>
              </a:rPr>
              <a:t>1 point per kill.</a:t>
            </a:r>
          </a:p>
          <a:p>
            <a:pPr algn="just"/>
            <a:r>
              <a:rPr lang="en-US" sz="1200" dirty="0">
                <a:latin typeface="Times New Roman" panose="02020603050405020304" pitchFamily="18" charset="0"/>
                <a:cs typeface="Times New Roman" panose="02020603050405020304" pitchFamily="18" charset="0"/>
              </a:rPr>
              <a:t>No third-party apps or hacks.</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83123" y="1385870"/>
            <a:ext cx="2789411" cy="1748627"/>
          </a:xfrm>
          <a:prstGeom prst="rect">
            <a:avLst/>
          </a:prstGeom>
        </p:spPr>
      </p:pic>
      <p:sp>
        <p:nvSpPr>
          <p:cNvPr id="2" name="Rectangle 1"/>
          <p:cNvSpPr/>
          <p:nvPr/>
        </p:nvSpPr>
        <p:spPr>
          <a:xfrm>
            <a:off x="519545" y="4156364"/>
            <a:ext cx="3763580" cy="881652"/>
          </a:xfrm>
          <a:prstGeom prst="rect">
            <a:avLst/>
          </a:prstGeom>
        </p:spPr>
        <p:txBody>
          <a:bodyPr wrap="square">
            <a:spAutoFit/>
          </a:bodyPr>
          <a:lstStyle/>
          <a:p>
            <a:r>
              <a:rPr lang="en-US" sz="1026" b="1" dirty="0">
                <a:latin typeface="Times New Roman" panose="02020603050405020304" pitchFamily="18" charset="0"/>
                <a:cs typeface="Times New Roman" panose="02020603050405020304" pitchFamily="18" charset="0"/>
              </a:rPr>
              <a:t>BGMI</a:t>
            </a:r>
          </a:p>
          <a:p>
            <a:r>
              <a:rPr lang="en-US" sz="1026" b="1" dirty="0">
                <a:latin typeface="Times New Roman" panose="02020603050405020304" pitchFamily="18" charset="0"/>
                <a:cs typeface="Times New Roman" panose="02020603050405020304" pitchFamily="18" charset="0"/>
              </a:rPr>
              <a:t>Student Coordinator : Roshan(9591294043)</a:t>
            </a:r>
          </a:p>
          <a:p>
            <a:r>
              <a:rPr lang="en-US" sz="1026" b="1" dirty="0">
                <a:latin typeface="Times New Roman" panose="02020603050405020304" pitchFamily="18" charset="0"/>
                <a:cs typeface="Times New Roman" panose="02020603050405020304" pitchFamily="18" charset="0"/>
              </a:rPr>
              <a:t>Faculty Coordinator :Mr. </a:t>
            </a:r>
            <a:r>
              <a:rPr lang="en-US" sz="1026" b="1" dirty="0" err="1">
                <a:latin typeface="Times New Roman" panose="02020603050405020304" pitchFamily="18" charset="0"/>
                <a:cs typeface="Times New Roman" panose="02020603050405020304" pitchFamily="18" charset="0"/>
              </a:rPr>
              <a:t>Satisha</a:t>
            </a:r>
            <a:r>
              <a:rPr lang="en-US" sz="1026" b="1" dirty="0">
                <a:latin typeface="Times New Roman" panose="02020603050405020304" pitchFamily="18" charset="0"/>
                <a:cs typeface="Times New Roman" panose="02020603050405020304" pitchFamily="18" charset="0"/>
              </a:rPr>
              <a:t> G (9141870304)</a:t>
            </a:r>
          </a:p>
          <a:p>
            <a:endParaRPr lang="en-US" sz="1026" b="1" dirty="0">
              <a:latin typeface="Times New Roman" panose="02020603050405020304" pitchFamily="18" charset="0"/>
              <a:cs typeface="Times New Roman" panose="02020603050405020304" pitchFamily="18" charset="0"/>
            </a:endParaRPr>
          </a:p>
          <a:p>
            <a:endParaRPr lang="en-IN" sz="1026" b="1" dirty="0">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xmlns="" id="{834D9C8C-1BFA-BC63-1580-D78DE2BD4DBA}"/>
              </a:ext>
            </a:extLst>
          </p:cNvPr>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972471" y="-239549"/>
            <a:ext cx="1387456" cy="1625417"/>
          </a:xfrm>
          <a:prstGeom prst="rect">
            <a:avLst/>
          </a:prstGeom>
        </p:spPr>
      </p:pic>
      <p:sp>
        <p:nvSpPr>
          <p:cNvPr id="10" name="TextBox 9">
            <a:extLst>
              <a:ext uri="{FF2B5EF4-FFF2-40B4-BE49-F238E27FC236}">
                <a16:creationId xmlns:a16="http://schemas.microsoft.com/office/drawing/2014/main" xmlns="" id="{5B512A1D-C6C6-317A-6126-14147B1BDA49}"/>
              </a:ext>
            </a:extLst>
          </p:cNvPr>
          <p:cNvSpPr txBox="1"/>
          <p:nvPr/>
        </p:nvSpPr>
        <p:spPr>
          <a:xfrm>
            <a:off x="3671456" y="4146575"/>
            <a:ext cx="3198318" cy="565924"/>
          </a:xfrm>
          <a:prstGeom prst="rect">
            <a:avLst/>
          </a:prstGeom>
          <a:noFill/>
        </p:spPr>
        <p:txBody>
          <a:bodyPr wrap="square">
            <a:spAutoFit/>
          </a:bodyPr>
          <a:lstStyle/>
          <a:p>
            <a:r>
              <a:rPr lang="en-US" sz="1026" b="1" dirty="0">
                <a:latin typeface="Times New Roman" panose="02020603050405020304" pitchFamily="18" charset="0"/>
                <a:cs typeface="Times New Roman" panose="02020603050405020304" pitchFamily="18" charset="0"/>
              </a:rPr>
              <a:t>Free Fire</a:t>
            </a:r>
          </a:p>
          <a:p>
            <a:r>
              <a:rPr lang="en-US" sz="1026" b="1" dirty="0">
                <a:latin typeface="Times New Roman" panose="02020603050405020304" pitchFamily="18" charset="0"/>
                <a:cs typeface="Times New Roman" panose="02020603050405020304" pitchFamily="18" charset="0"/>
              </a:rPr>
              <a:t>Student Coordinator : Anush(8217728475)</a:t>
            </a:r>
          </a:p>
          <a:p>
            <a:r>
              <a:rPr lang="en-US" sz="1026" b="1" dirty="0">
                <a:latin typeface="Times New Roman" panose="02020603050405020304" pitchFamily="18" charset="0"/>
                <a:cs typeface="Times New Roman" panose="02020603050405020304" pitchFamily="18" charset="0"/>
              </a:rPr>
              <a:t>Faculty Coordinator :Mr. Chetan H V (7795788309)</a:t>
            </a:r>
          </a:p>
        </p:txBody>
      </p:sp>
    </p:spTree>
    <p:extLst>
      <p:ext uri="{BB962C8B-B14F-4D97-AF65-F5344CB8AC3E}">
        <p14:creationId xmlns:p14="http://schemas.microsoft.com/office/powerpoint/2010/main" val="3669933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1803830" y="2017916"/>
            <a:ext cx="3878604"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dirty="0">
                <a:latin typeface="Century" panose="02040604050505020304" pitchFamily="18" charset="0"/>
              </a:rPr>
              <a:t>TECHNICAL</a:t>
            </a:r>
            <a:endParaRPr lang="en-IN" sz="4664" dirty="0">
              <a:latin typeface="Century" panose="02040604050505020304" pitchFamily="18" charset="0"/>
            </a:endParaRPr>
          </a:p>
        </p:txBody>
      </p:sp>
      <p:sp>
        <p:nvSpPr>
          <p:cNvPr id="4" name="object 5"/>
          <p:cNvSpPr txBox="1"/>
          <p:nvPr/>
        </p:nvSpPr>
        <p:spPr>
          <a:xfrm>
            <a:off x="912849" y="2974999"/>
            <a:ext cx="2220853"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5" name="object 6"/>
          <p:cNvSpPr txBox="1"/>
          <p:nvPr/>
        </p:nvSpPr>
        <p:spPr>
          <a:xfrm>
            <a:off x="980331" y="3309008"/>
            <a:ext cx="2284924"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25000</a:t>
            </a:r>
            <a:endParaRPr sz="2985" dirty="0">
              <a:latin typeface="Century" panose="02040604050505020304" pitchFamily="18" charset="0"/>
              <a:cs typeface="Tahoma"/>
            </a:endParaRPr>
          </a:p>
        </p:txBody>
      </p:sp>
      <p:sp>
        <p:nvSpPr>
          <p:cNvPr id="6" name="object 7"/>
          <p:cNvSpPr txBox="1"/>
          <p:nvPr/>
        </p:nvSpPr>
        <p:spPr>
          <a:xfrm>
            <a:off x="4164163" y="2747627"/>
            <a:ext cx="3647237" cy="1131992"/>
          </a:xfrm>
          <a:prstGeom prst="rect">
            <a:avLst/>
          </a:prstGeom>
        </p:spPr>
        <p:txBody>
          <a:bodyPr vert="horz" wrap="square" lIns="0" tIns="11254" rIns="0" bIns="0" rtlCol="0">
            <a:spAutoFit/>
          </a:bodyPr>
          <a:lstStyle/>
          <a:p>
            <a:pPr marL="11847" marR="4739">
              <a:lnSpc>
                <a:spcPct val="151900"/>
              </a:lnSpc>
              <a:spcBef>
                <a:spcPts val="89"/>
              </a:spcBef>
            </a:pPr>
            <a:r>
              <a:rPr lang="en-US" sz="1632" dirty="0">
                <a:latin typeface="Century" panose="02040604050505020304" pitchFamily="18" charset="0"/>
                <a:cs typeface="Arial"/>
              </a:rPr>
              <a:t>TECH QUIZ</a:t>
            </a:r>
          </a:p>
          <a:p>
            <a:pPr marL="11847" marR="4739">
              <a:lnSpc>
                <a:spcPct val="151900"/>
              </a:lnSpc>
              <a:spcBef>
                <a:spcPts val="89"/>
              </a:spcBef>
            </a:pPr>
            <a:r>
              <a:rPr lang="en-US" sz="1632" spc="-14" dirty="0">
                <a:latin typeface="Century" panose="02040604050505020304" pitchFamily="18" charset="0"/>
                <a:cs typeface="Arial"/>
              </a:rPr>
              <a:t>CYBER ETYMOLOGY</a:t>
            </a:r>
            <a:endParaRPr lang="en-IN" sz="1632" spc="-14" dirty="0">
              <a:latin typeface="Century" panose="02040604050505020304" pitchFamily="18" charset="0"/>
              <a:cs typeface="Arial"/>
            </a:endParaRPr>
          </a:p>
          <a:p>
            <a:pPr marL="11847" marR="4739">
              <a:lnSpc>
                <a:spcPct val="151900"/>
              </a:lnSpc>
              <a:spcBef>
                <a:spcPts val="89"/>
              </a:spcBef>
            </a:pPr>
            <a:r>
              <a:rPr lang="en-US" sz="1632" spc="-14" dirty="0">
                <a:latin typeface="Century" panose="02040604050505020304" pitchFamily="18" charset="0"/>
                <a:cs typeface="Arial"/>
              </a:rPr>
              <a:t>CSS BATTLE</a:t>
            </a:r>
            <a:endParaRPr lang="en-US"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194" y="525634"/>
            <a:ext cx="2284925" cy="2658288"/>
          </a:xfrm>
          <a:prstGeom prst="rect">
            <a:avLst/>
          </a:prstGeom>
        </p:spPr>
      </p:pic>
    </p:spTree>
    <p:extLst>
      <p:ext uri="{BB962C8B-B14F-4D97-AF65-F5344CB8AC3E}">
        <p14:creationId xmlns:p14="http://schemas.microsoft.com/office/powerpoint/2010/main" val="6597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3EB0A4A4-0412-16CA-1317-5C979751044E}"/>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06" y="3052832"/>
            <a:ext cx="1657500" cy="1657500"/>
          </a:xfrm>
          <a:prstGeom prst="rect">
            <a:avLst/>
          </a:prstGeom>
        </p:spPr>
      </p:pic>
      <p:sp>
        <p:nvSpPr>
          <p:cNvPr id="5" name="Title 1">
            <a:extLst>
              <a:ext uri="{FF2B5EF4-FFF2-40B4-BE49-F238E27FC236}">
                <a16:creationId xmlns:a16="http://schemas.microsoft.com/office/drawing/2014/main" xmlns="" id="{31CF4F85-4874-F04B-BBA4-AF3F583E7ED8}"/>
              </a:ext>
            </a:extLst>
          </p:cNvPr>
          <p:cNvSpPr txBox="1">
            <a:spLocks/>
          </p:cNvSpPr>
          <p:nvPr/>
        </p:nvSpPr>
        <p:spPr>
          <a:xfrm flipH="1">
            <a:off x="628526" y="693473"/>
            <a:ext cx="6138353" cy="559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39" b="1" i="1" dirty="0">
                <a:latin typeface="Times New Roman" panose="02020603050405020304" pitchFamily="18" charset="0"/>
                <a:cs typeface="Times New Roman" panose="02020603050405020304" pitchFamily="18" charset="0"/>
              </a:rPr>
              <a:t>Tech Quiz</a:t>
            </a:r>
            <a:endParaRPr lang="en-IN" sz="2239" b="1" i="1" dirty="0">
              <a:latin typeface="Times New Roman" panose="02020603050405020304" pitchFamily="18" charset="0"/>
              <a:cs typeface="Times New Roman" panose="02020603050405020304" pitchFamily="18" charset="0"/>
            </a:endParaRPr>
          </a:p>
        </p:txBody>
      </p:sp>
      <p:sp>
        <p:nvSpPr>
          <p:cNvPr id="14" name="Rectangle 13"/>
          <p:cNvSpPr/>
          <p:nvPr/>
        </p:nvSpPr>
        <p:spPr>
          <a:xfrm flipH="1">
            <a:off x="734291" y="1122218"/>
            <a:ext cx="5462816" cy="1200329"/>
          </a:xfrm>
          <a:prstGeom prst="rect">
            <a:avLst/>
          </a:prstGeom>
        </p:spPr>
        <p:txBody>
          <a:bodyPr wrap="square">
            <a:spAutoFit/>
          </a:bodyPr>
          <a:lstStyle/>
          <a:p>
            <a:pPr algn="just"/>
            <a:r>
              <a:rPr lang="en-US" sz="1200" dirty="0">
                <a:latin typeface="Times New Roman" panose="02020603050405020304" pitchFamily="18" charset="0"/>
                <a:cs typeface="Times New Roman" panose="02020603050405020304" pitchFamily="18" charset="0"/>
              </a:rPr>
              <a:t>Rules &amp; Regulations </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There must be 3 members per team. </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No phones, no gadgets and absolutely no shortcuts! </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Questions will be related to technology. </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General quiz rules applied. </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time limit is set and there's no room for extensions.</a:t>
            </a:r>
          </a:p>
        </p:txBody>
      </p:sp>
      <p:sp>
        <p:nvSpPr>
          <p:cNvPr id="2" name="Rectangle 1"/>
          <p:cNvSpPr/>
          <p:nvPr/>
        </p:nvSpPr>
        <p:spPr>
          <a:xfrm>
            <a:off x="1904514" y="2501902"/>
            <a:ext cx="3703142"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Aaditya</a:t>
            </a:r>
            <a:r>
              <a:rPr lang="en-US" sz="1119" b="1" dirty="0">
                <a:latin typeface="Times New Roman" panose="02020603050405020304" pitchFamily="18" charset="0"/>
                <a:cs typeface="Times New Roman" panose="02020603050405020304" pitchFamily="18" charset="0"/>
              </a:rPr>
              <a:t> Srinivasan (9880284141)</a:t>
            </a:r>
          </a:p>
          <a:p>
            <a:r>
              <a:rPr lang="en-US" sz="1119" b="1" dirty="0">
                <a:latin typeface="Times New Roman" panose="02020603050405020304" pitchFamily="18" charset="0"/>
                <a:cs typeface="Times New Roman" panose="02020603050405020304" pitchFamily="18" charset="0"/>
              </a:rPr>
              <a:t>Faculty Coordinator : Ms. Poojitha (9945556062) </a:t>
            </a:r>
            <a:endParaRPr lang="en-IN" sz="111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634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A78A2C6B-3F88-5932-A414-A55F10CC93F1}"/>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Title 1">
            <a:extLst>
              <a:ext uri="{FF2B5EF4-FFF2-40B4-BE49-F238E27FC236}">
                <a16:creationId xmlns:a16="http://schemas.microsoft.com/office/drawing/2014/main" xmlns="" id="{31CF4F85-4874-F04B-BBA4-AF3F583E7ED8}"/>
              </a:ext>
            </a:extLst>
          </p:cNvPr>
          <p:cNvSpPr txBox="1">
            <a:spLocks/>
          </p:cNvSpPr>
          <p:nvPr/>
        </p:nvSpPr>
        <p:spPr>
          <a:xfrm>
            <a:off x="1467628" y="658800"/>
            <a:ext cx="4375746" cy="3521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39" b="1" i="1" dirty="0">
                <a:latin typeface="Times New Roman" panose="02020603050405020304" pitchFamily="18" charset="0"/>
                <a:cs typeface="Times New Roman" panose="02020603050405020304" pitchFamily="18" charset="0"/>
              </a:rPr>
              <a:t>CSS BATTLE</a:t>
            </a:r>
            <a:endParaRPr lang="en-IN" sz="2239" b="1" i="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EF95DEC9-A678-FBFA-1360-39CB7E71CE9B}"/>
              </a:ext>
            </a:extLst>
          </p:cNvPr>
          <p:cNvSpPr txBox="1">
            <a:spLocks/>
          </p:cNvSpPr>
          <p:nvPr/>
        </p:nvSpPr>
        <p:spPr>
          <a:xfrm>
            <a:off x="623455" y="1149927"/>
            <a:ext cx="6075218" cy="255164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Solo entries only.</a:t>
            </a:r>
          </a:p>
          <a:p>
            <a:pPr algn="just"/>
            <a:r>
              <a:rPr lang="en-US" sz="1200" dirty="0">
                <a:latin typeface="Times New Roman" panose="02020603050405020304" pitchFamily="18" charset="0"/>
                <a:cs typeface="Times New Roman" panose="02020603050405020304" pitchFamily="18" charset="0"/>
              </a:rPr>
              <a:t>You will have 30 minutes to recreate web graphics.</a:t>
            </a:r>
          </a:p>
          <a:p>
            <a:pPr algn="just"/>
            <a:r>
              <a:rPr lang="en-US" sz="1200" dirty="0">
                <a:latin typeface="Times New Roman" panose="02020603050405020304" pitchFamily="18" charset="0"/>
                <a:cs typeface="Times New Roman" panose="02020603050405020304" pitchFamily="18" charset="0"/>
              </a:rPr>
              <a:t>There will be 2 rounds. </a:t>
            </a:r>
          </a:p>
          <a:p>
            <a:pPr algn="just"/>
            <a:r>
              <a:rPr lang="en-US" sz="1200" dirty="0">
                <a:latin typeface="Times New Roman" panose="02020603050405020304" pitchFamily="18" charset="0"/>
                <a:cs typeface="Times New Roman" panose="02020603050405020304" pitchFamily="18" charset="0"/>
              </a:rPr>
              <a:t>It will be judged based on how fast and how many lines of code is used to recreate it. </a:t>
            </a:r>
          </a:p>
          <a:p>
            <a:pPr algn="just"/>
            <a:r>
              <a:rPr lang="en-US" sz="1200" dirty="0">
                <a:latin typeface="Times New Roman" panose="02020603050405020304" pitchFamily="18" charset="0"/>
                <a:cs typeface="Times New Roman" panose="02020603050405020304" pitchFamily="18" charset="0"/>
              </a:rPr>
              <a:t>The faster or lesser the lines of code the more points you'll gain.</a:t>
            </a:r>
          </a:p>
          <a:p>
            <a:pPr algn="just"/>
            <a:r>
              <a:rPr lang="en-US" sz="1200" dirty="0">
                <a:latin typeface="Times New Roman" panose="02020603050405020304" pitchFamily="18" charset="0"/>
                <a:cs typeface="Times New Roman" panose="02020603050405020304" pitchFamily="18" charset="0"/>
              </a:rPr>
              <a:t>Replicate the given design only using HTML and CSS.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600" y="2947259"/>
            <a:ext cx="2301072" cy="2301072"/>
          </a:xfrm>
          <a:prstGeom prst="rect">
            <a:avLst/>
          </a:prstGeom>
        </p:spPr>
      </p:pic>
      <p:sp>
        <p:nvSpPr>
          <p:cNvPr id="2" name="Rectangle 1"/>
          <p:cNvSpPr/>
          <p:nvPr/>
        </p:nvSpPr>
        <p:spPr>
          <a:xfrm>
            <a:off x="1883711" y="2947259"/>
            <a:ext cx="4070618"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Manoja</a:t>
            </a:r>
            <a:r>
              <a:rPr lang="en-US" sz="1119" b="1" dirty="0">
                <a:latin typeface="Times New Roman" panose="02020603050405020304" pitchFamily="18" charset="0"/>
                <a:cs typeface="Times New Roman" panose="02020603050405020304" pitchFamily="18" charset="0"/>
              </a:rPr>
              <a:t>(9902798895)</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Mr.Anoop</a:t>
            </a:r>
            <a:r>
              <a:rPr lang="en-US" sz="1119" b="1" dirty="0">
                <a:latin typeface="Times New Roman" panose="02020603050405020304" pitchFamily="18" charset="0"/>
                <a:cs typeface="Times New Roman" panose="02020603050405020304" pitchFamily="18" charset="0"/>
              </a:rPr>
              <a:t> Prasad N (9742599168) </a:t>
            </a:r>
            <a:endParaRPr lang="en-IN" sz="111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97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8004F715-A0B5-107E-1EF3-2C150C88F034}"/>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Title 1">
            <a:extLst>
              <a:ext uri="{FF2B5EF4-FFF2-40B4-BE49-F238E27FC236}">
                <a16:creationId xmlns:a16="http://schemas.microsoft.com/office/drawing/2014/main" xmlns="" id="{AE3D965F-0534-825A-CAFC-880D8333C44C}"/>
              </a:ext>
            </a:extLst>
          </p:cNvPr>
          <p:cNvSpPr txBox="1">
            <a:spLocks/>
          </p:cNvSpPr>
          <p:nvPr/>
        </p:nvSpPr>
        <p:spPr>
          <a:xfrm>
            <a:off x="-23339" y="637997"/>
            <a:ext cx="7623765" cy="6376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239" b="1" i="1" dirty="0">
                <a:latin typeface="Times New Roman" panose="02020603050405020304" pitchFamily="18" charset="0"/>
                <a:cs typeface="Times New Roman" panose="02020603050405020304" pitchFamily="18" charset="0"/>
              </a:rPr>
              <a:t>Cyber Etymology</a:t>
            </a:r>
          </a:p>
        </p:txBody>
      </p:sp>
      <p:sp>
        <p:nvSpPr>
          <p:cNvPr id="6" name="Content Placeholder 2">
            <a:extLst>
              <a:ext uri="{FF2B5EF4-FFF2-40B4-BE49-F238E27FC236}">
                <a16:creationId xmlns:a16="http://schemas.microsoft.com/office/drawing/2014/main" xmlns="" id="{426C4B13-5D59-5736-BCC6-4B448E3DBC90}"/>
              </a:ext>
            </a:extLst>
          </p:cNvPr>
          <p:cNvSpPr txBox="1">
            <a:spLocks/>
          </p:cNvSpPr>
          <p:nvPr/>
        </p:nvSpPr>
        <p:spPr>
          <a:xfrm>
            <a:off x="711743" y="1275614"/>
            <a:ext cx="5866777" cy="82048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There should be 2 members in a team.</a:t>
            </a:r>
          </a:p>
          <a:p>
            <a:pPr algn="just"/>
            <a:r>
              <a:rPr lang="en-US" sz="1200" dirty="0">
                <a:latin typeface="Times New Roman" panose="02020603050405020304" pitchFamily="18" charset="0"/>
                <a:cs typeface="Times New Roman" panose="02020603050405020304" pitchFamily="18" charset="0"/>
              </a:rPr>
              <a:t>Every team will be given an alphabet, you will have to form a technical term and   which team produces a word with the longest length they will be awarded more points.</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50378" b="13099"/>
          <a:stretch/>
        </p:blipFill>
        <p:spPr>
          <a:xfrm>
            <a:off x="2807864" y="2938688"/>
            <a:ext cx="1840063" cy="1735148"/>
          </a:xfrm>
          <a:prstGeom prst="rect">
            <a:avLst/>
          </a:prstGeom>
        </p:spPr>
      </p:pic>
      <p:sp>
        <p:nvSpPr>
          <p:cNvPr id="2" name="Rectangle 1"/>
          <p:cNvSpPr/>
          <p:nvPr/>
        </p:nvSpPr>
        <p:spPr>
          <a:xfrm>
            <a:off x="1980796" y="2501902"/>
            <a:ext cx="3675404"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Vilas C P(7892466923)</a:t>
            </a:r>
          </a:p>
          <a:p>
            <a:r>
              <a:rPr lang="en-US" sz="1119" b="1" dirty="0">
                <a:latin typeface="Times New Roman" panose="02020603050405020304" pitchFamily="18" charset="0"/>
                <a:cs typeface="Times New Roman" panose="02020603050405020304" pitchFamily="18" charset="0"/>
              </a:rPr>
              <a:t>Faculty Coordinator : Mr. </a:t>
            </a:r>
            <a:r>
              <a:rPr lang="en-US" sz="1119" b="1" dirty="0" err="1">
                <a:latin typeface="Times New Roman" panose="02020603050405020304" pitchFamily="18" charset="0"/>
                <a:cs typeface="Times New Roman" panose="02020603050405020304" pitchFamily="18" charset="0"/>
              </a:rPr>
              <a:t>Manjunath</a:t>
            </a:r>
            <a:r>
              <a:rPr lang="en-US" sz="1119" b="1" dirty="0">
                <a:latin typeface="Times New Roman" panose="02020603050405020304" pitchFamily="18" charset="0"/>
                <a:cs typeface="Times New Roman" panose="02020603050405020304" pitchFamily="18" charset="0"/>
              </a:rPr>
              <a:t> (8861991408) </a:t>
            </a:r>
            <a:endParaRPr lang="en-IN" sz="111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663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xmlns="" id="{F738BA41-47F8-D2C2-64C5-189B4A14C1DD}"/>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Title 1">
            <a:extLst>
              <a:ext uri="{FF2B5EF4-FFF2-40B4-BE49-F238E27FC236}">
                <a16:creationId xmlns:a16="http://schemas.microsoft.com/office/drawing/2014/main" xmlns="" id="{AE3D965F-0534-825A-CAFC-880D8333C44C}"/>
              </a:ext>
            </a:extLst>
          </p:cNvPr>
          <p:cNvSpPr txBox="1">
            <a:spLocks/>
          </p:cNvSpPr>
          <p:nvPr/>
        </p:nvSpPr>
        <p:spPr>
          <a:xfrm>
            <a:off x="274854" y="617190"/>
            <a:ext cx="6780617" cy="1345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239" b="1" i="1" dirty="0">
                <a:latin typeface="Times New Roman" panose="02020603050405020304" pitchFamily="18" charset="0"/>
                <a:cs typeface="Times New Roman" panose="02020603050405020304" pitchFamily="18" charset="0"/>
              </a:rPr>
              <a:t>Treasure Hunt</a:t>
            </a:r>
          </a:p>
        </p:txBody>
      </p:sp>
      <p:sp>
        <p:nvSpPr>
          <p:cNvPr id="6" name="Content Placeholder 2">
            <a:extLst>
              <a:ext uri="{FF2B5EF4-FFF2-40B4-BE49-F238E27FC236}">
                <a16:creationId xmlns:a16="http://schemas.microsoft.com/office/drawing/2014/main" xmlns="" id="{426C4B13-5D59-5736-BCC6-4B448E3DBC90}"/>
              </a:ext>
            </a:extLst>
          </p:cNvPr>
          <p:cNvSpPr txBox="1">
            <a:spLocks/>
          </p:cNvSpPr>
          <p:nvPr/>
        </p:nvSpPr>
        <p:spPr>
          <a:xfrm>
            <a:off x="701404" y="1130360"/>
            <a:ext cx="5785718" cy="22815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dirty="0">
                <a:latin typeface="Times New Roman" panose="02020603050405020304" pitchFamily="18" charset="0"/>
                <a:cs typeface="Times New Roman" panose="02020603050405020304" pitchFamily="18" charset="0"/>
              </a:rPr>
              <a:t> Rules &amp; Regulations: </a:t>
            </a:r>
          </a:p>
          <a:p>
            <a:pPr algn="just"/>
            <a:r>
              <a:rPr lang="en-US" sz="1200" dirty="0">
                <a:latin typeface="Times New Roman" panose="02020603050405020304" pitchFamily="18" charset="0"/>
                <a:cs typeface="Times New Roman" panose="02020603050405020304" pitchFamily="18" charset="0"/>
              </a:rPr>
              <a:t>Each team must have a minimum of 3 and a maximum of 4 members.</a:t>
            </a:r>
          </a:p>
          <a:p>
            <a:pPr algn="just"/>
            <a:r>
              <a:rPr lang="en-US" sz="1200" dirty="0">
                <a:latin typeface="Times New Roman" panose="02020603050405020304" pitchFamily="18" charset="0"/>
                <a:cs typeface="Times New Roman" panose="02020603050405020304" pitchFamily="18" charset="0"/>
              </a:rPr>
              <a:t> Embark on a thrilling journey through 8 rounds of </a:t>
            </a:r>
            <a:r>
              <a:rPr lang="en-US" sz="1200" dirty="0" err="1">
                <a:latin typeface="Times New Roman" panose="02020603050405020304" pitchFamily="18" charset="0"/>
                <a:cs typeface="Times New Roman" panose="02020603050405020304" pitchFamily="18" charset="0"/>
              </a:rPr>
              <a:t>mindbending</a:t>
            </a:r>
            <a:r>
              <a:rPr lang="en-US" sz="1200" dirty="0">
                <a:latin typeface="Times New Roman" panose="02020603050405020304" pitchFamily="18" charset="0"/>
                <a:cs typeface="Times New Roman" panose="02020603050405020304" pitchFamily="18" charset="0"/>
              </a:rPr>
              <a:t> challenges. Follow the technical clues provided to uncover the path to your ultimate destination and claim victory!</a:t>
            </a:r>
            <a:endParaRPr lang="en-IN" sz="1200" dirty="0">
              <a:latin typeface="Times New Roman" panose="02020603050405020304" pitchFamily="18" charset="0"/>
              <a:cs typeface="Times New Roman" panose="02020603050405020304" pitchFamily="18" charset="0"/>
            </a:endParaRPr>
          </a:p>
        </p:txBody>
      </p:sp>
      <p:sp>
        <p:nvSpPr>
          <p:cNvPr id="2" name="Rectangle 1"/>
          <p:cNvSpPr/>
          <p:nvPr/>
        </p:nvSpPr>
        <p:spPr>
          <a:xfrm>
            <a:off x="1884218" y="2349499"/>
            <a:ext cx="4125653"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Keerthan (7760807120)</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Mr.Anoop</a:t>
            </a:r>
            <a:r>
              <a:rPr lang="en-US" sz="1119" b="1" dirty="0">
                <a:latin typeface="Times New Roman" panose="02020603050405020304" pitchFamily="18" charset="0"/>
                <a:cs typeface="Times New Roman" panose="02020603050405020304" pitchFamily="18" charset="0"/>
              </a:rPr>
              <a:t> Prasad N (9742599168) </a:t>
            </a:r>
            <a:endParaRPr lang="en-IN" sz="1119" b="1" dirty="0">
              <a:latin typeface="Times New Roman" panose="02020603050405020304" pitchFamily="18" charset="0"/>
              <a:cs typeface="Times New Roman" panose="02020603050405020304" pitchFamily="18" charset="0"/>
            </a:endParaRPr>
          </a:p>
        </p:txBody>
      </p:sp>
      <p:sp>
        <p:nvSpPr>
          <p:cNvPr id="7" name="AutoShape 2" descr="See related image detail. Map with magnifier icon in flat style. Gps navigation vector ...">
            <a:extLst>
              <a:ext uri="{FF2B5EF4-FFF2-40B4-BE49-F238E27FC236}">
                <a16:creationId xmlns:a16="http://schemas.microsoft.com/office/drawing/2014/main" xmlns="" id="{587A2BC6-1A2D-1CD9-48B7-896833BBDBAC}"/>
              </a:ext>
            </a:extLst>
          </p:cNvPr>
          <p:cNvSpPr>
            <a:spLocks noChangeAspect="1" noChangeArrowheads="1"/>
          </p:cNvSpPr>
          <p:nvPr/>
        </p:nvSpPr>
        <p:spPr bwMode="auto">
          <a:xfrm>
            <a:off x="3446463" y="234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xmlns="" id="{9A03E483-1567-4559-7E28-76B743822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167" y="2003061"/>
            <a:ext cx="2924191" cy="2924191"/>
          </a:xfrm>
          <a:prstGeom prst="rect">
            <a:avLst/>
          </a:prstGeom>
        </p:spPr>
      </p:pic>
      <p:sp>
        <p:nvSpPr>
          <p:cNvPr id="10" name="TextBox 9">
            <a:extLst>
              <a:ext uri="{FF2B5EF4-FFF2-40B4-BE49-F238E27FC236}">
                <a16:creationId xmlns:a16="http://schemas.microsoft.com/office/drawing/2014/main" xmlns="" id="{8BE093CB-1E00-1213-8D55-28E1F403EA11}"/>
              </a:ext>
            </a:extLst>
          </p:cNvPr>
          <p:cNvSpPr txBox="1"/>
          <p:nvPr/>
        </p:nvSpPr>
        <p:spPr>
          <a:xfrm>
            <a:off x="1178654" y="4190401"/>
            <a:ext cx="4379745" cy="646331"/>
          </a:xfrm>
          <a:prstGeom prst="rect">
            <a:avLst/>
          </a:prstGeom>
          <a:noFill/>
        </p:spPr>
        <p:txBody>
          <a:bodyPr wrap="square">
            <a:spAutoFit/>
          </a:bodyPr>
          <a:lstStyle/>
          <a:p>
            <a:pPr algn="ctr"/>
            <a:r>
              <a:rPr lang="en-US" sz="1800" b="1" dirty="0">
                <a:latin typeface="Times New Roman" panose="02020603050405020304" pitchFamily="18" charset="0"/>
                <a:cs typeface="Times New Roman" panose="02020603050405020304" pitchFamily="18" charset="0"/>
              </a:rPr>
              <a:t>PRIZE POOL UPTO </a:t>
            </a:r>
          </a:p>
          <a:p>
            <a:pPr algn="ctr"/>
            <a:r>
              <a:rPr lang="en-US" b="1" dirty="0">
                <a:latin typeface="Times New Roman" panose="02020603050405020304" pitchFamily="18" charset="0"/>
                <a:cs typeface="Times New Roman" panose="02020603050405020304" pitchFamily="18" charset="0"/>
              </a:rPr>
              <a:t>10000</a:t>
            </a:r>
            <a:endParaRPr lang="en-I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49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E3D965F-0534-825A-CAFC-880D8333C44C}"/>
              </a:ext>
            </a:extLst>
          </p:cNvPr>
          <p:cNvSpPr txBox="1">
            <a:spLocks/>
          </p:cNvSpPr>
          <p:nvPr/>
        </p:nvSpPr>
        <p:spPr>
          <a:xfrm>
            <a:off x="892046" y="510749"/>
            <a:ext cx="5586974" cy="8351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239" b="1" i="1" dirty="0">
                <a:latin typeface="Times New Roman" panose="02020603050405020304" pitchFamily="18" charset="0"/>
                <a:cs typeface="Times New Roman" panose="02020603050405020304" pitchFamily="18" charset="0"/>
              </a:rPr>
              <a:t>Fashion Show</a:t>
            </a:r>
          </a:p>
          <a:p>
            <a:r>
              <a:rPr lang="en-US" sz="2239" i="1" dirty="0" err="1">
                <a:latin typeface="Times New Roman" panose="02020603050405020304" pitchFamily="18" charset="0"/>
                <a:cs typeface="Times New Roman" panose="02020603050405020304" pitchFamily="18" charset="0"/>
              </a:rPr>
              <a:t>Vastrabhivyakti</a:t>
            </a:r>
            <a:endParaRPr lang="en-IN" sz="2239" i="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xmlns="" id="{426C4B13-5D59-5736-BCC6-4B448E3DBC90}"/>
              </a:ext>
            </a:extLst>
          </p:cNvPr>
          <p:cNvSpPr txBox="1">
            <a:spLocks/>
          </p:cNvSpPr>
          <p:nvPr/>
        </p:nvSpPr>
        <p:spPr>
          <a:xfrm>
            <a:off x="573050" y="1282926"/>
            <a:ext cx="6073460" cy="61244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algn="just"/>
            <a:r>
              <a:rPr lang="en-US" sz="1200" dirty="0">
                <a:latin typeface="Times New Roman" panose="02020603050405020304" pitchFamily="18" charset="0"/>
                <a:cs typeface="Times New Roman" panose="02020603050405020304" pitchFamily="18" charset="0"/>
              </a:rPr>
              <a:t>Team Size: 8-15</a:t>
            </a:r>
          </a:p>
          <a:p>
            <a:pPr algn="just"/>
            <a:r>
              <a:rPr lang="en-US" sz="1200" dirty="0">
                <a:latin typeface="Times New Roman" panose="02020603050405020304" pitchFamily="18" charset="0"/>
                <a:cs typeface="Times New Roman" panose="02020603050405020304" pitchFamily="18" charset="0"/>
              </a:rPr>
              <a:t>Inappropriate or offensive clothing is not permitted.</a:t>
            </a:r>
          </a:p>
          <a:p>
            <a:pPr algn="just"/>
            <a:r>
              <a:rPr lang="en-IN" sz="1200" dirty="0">
                <a:latin typeface="Times New Roman" panose="02020603050405020304" pitchFamily="18" charset="0"/>
                <a:cs typeface="Times New Roman" panose="02020603050405020304" pitchFamily="18" charset="0"/>
              </a:rPr>
              <a:t>Open to all themes.</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Props must be pre-approved.</a:t>
            </a:r>
            <a:endParaRPr lang="en-IN"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488" y="3797855"/>
            <a:ext cx="1291040" cy="129104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6308" t="-4678" r="36373" b="46117"/>
          <a:stretch/>
        </p:blipFill>
        <p:spPr>
          <a:xfrm>
            <a:off x="3190208" y="3102658"/>
            <a:ext cx="609603" cy="1390395"/>
          </a:xfrm>
          <a:prstGeom prst="rect">
            <a:avLst/>
          </a:prstGeom>
        </p:spPr>
      </p:pic>
      <p:sp>
        <p:nvSpPr>
          <p:cNvPr id="3" name="TextBox 2"/>
          <p:cNvSpPr txBox="1"/>
          <p:nvPr/>
        </p:nvSpPr>
        <p:spPr>
          <a:xfrm>
            <a:off x="3430153" y="3481231"/>
            <a:ext cx="3695413" cy="666593"/>
          </a:xfrm>
          <a:prstGeom prst="rect">
            <a:avLst/>
          </a:prstGeom>
          <a:noFill/>
        </p:spPr>
        <p:txBody>
          <a:bodyPr wrap="square" rtlCol="0">
            <a:spAutoFit/>
          </a:bodyPr>
          <a:lstStyle/>
          <a:p>
            <a:pPr algn="ctr"/>
            <a:r>
              <a:rPr lang="en-US" sz="1866" b="1" dirty="0">
                <a:latin typeface="Times New Roman" panose="02020603050405020304" pitchFamily="18" charset="0"/>
                <a:cs typeface="Times New Roman" panose="02020603050405020304" pitchFamily="18" charset="0"/>
              </a:rPr>
              <a:t>PRIZE POOL UPTO </a:t>
            </a:r>
          </a:p>
          <a:p>
            <a:pPr algn="ctr"/>
            <a:r>
              <a:rPr lang="en-US" sz="1866" b="1" dirty="0">
                <a:latin typeface="Times New Roman" panose="02020603050405020304" pitchFamily="18" charset="0"/>
                <a:cs typeface="Times New Roman" panose="02020603050405020304" pitchFamily="18" charset="0"/>
              </a:rPr>
              <a:t>25000</a:t>
            </a:r>
            <a:endParaRPr lang="en-IN" sz="1866" b="1" dirty="0">
              <a:latin typeface="Times New Roman" panose="02020603050405020304" pitchFamily="18" charset="0"/>
              <a:cs typeface="Times New Roman" panose="02020603050405020304" pitchFamily="18" charset="0"/>
            </a:endParaRPr>
          </a:p>
        </p:txBody>
      </p:sp>
      <p:sp>
        <p:nvSpPr>
          <p:cNvPr id="2" name="Rectangle 1"/>
          <p:cNvSpPr/>
          <p:nvPr/>
        </p:nvSpPr>
        <p:spPr>
          <a:xfrm>
            <a:off x="892045" y="3252520"/>
            <a:ext cx="2298162" cy="1125693"/>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Devika</a:t>
            </a:r>
            <a:r>
              <a:rPr lang="en-US" sz="1119" b="1" dirty="0">
                <a:latin typeface="Times New Roman" panose="02020603050405020304" pitchFamily="18" charset="0"/>
                <a:cs typeface="Times New Roman" panose="02020603050405020304" pitchFamily="18" charset="0"/>
              </a:rPr>
              <a:t>(9483471679)</a:t>
            </a:r>
          </a:p>
          <a:p>
            <a:r>
              <a:rPr lang="en-US" sz="1119" b="1" dirty="0">
                <a:latin typeface="Times New Roman" panose="02020603050405020304" pitchFamily="18" charset="0"/>
                <a:cs typeface="Times New Roman" panose="02020603050405020304" pitchFamily="18" charset="0"/>
              </a:rPr>
              <a:t>Faculty Coordinator :</a:t>
            </a:r>
          </a:p>
          <a:p>
            <a:r>
              <a:rPr lang="en-US" sz="1119" b="1" dirty="0" err="1">
                <a:latin typeface="Times New Roman" panose="02020603050405020304" pitchFamily="18" charset="0"/>
                <a:cs typeface="Times New Roman" panose="02020603050405020304" pitchFamily="18" charset="0"/>
              </a:rPr>
              <a:t>Ms.Sindhu</a:t>
            </a:r>
            <a:r>
              <a:rPr lang="en-US" sz="1119" b="1" dirty="0">
                <a:latin typeface="Times New Roman" panose="02020603050405020304" pitchFamily="18" charset="0"/>
                <a:cs typeface="Times New Roman" panose="02020603050405020304" pitchFamily="18" charset="0"/>
              </a:rPr>
              <a:t> (8095181543)</a:t>
            </a:r>
          </a:p>
          <a:p>
            <a:r>
              <a:rPr lang="en-US" sz="1119" b="1" dirty="0">
                <a:latin typeface="Times New Roman" panose="02020603050405020304" pitchFamily="18" charset="0"/>
                <a:cs typeface="Times New Roman" panose="02020603050405020304" pitchFamily="18" charset="0"/>
              </a:rPr>
              <a:t>Mrs. </a:t>
            </a:r>
            <a:r>
              <a:rPr lang="en-US" sz="1119" b="1" dirty="0" err="1">
                <a:latin typeface="Times New Roman" panose="02020603050405020304" pitchFamily="18" charset="0"/>
                <a:cs typeface="Times New Roman" panose="02020603050405020304" pitchFamily="18" charset="0"/>
              </a:rPr>
              <a:t>Sushma</a:t>
            </a:r>
            <a:r>
              <a:rPr lang="en-US" sz="1119" b="1" dirty="0">
                <a:latin typeface="Times New Roman" panose="02020603050405020304" pitchFamily="18" charset="0"/>
                <a:cs typeface="Times New Roman" panose="02020603050405020304" pitchFamily="18" charset="0"/>
              </a:rPr>
              <a:t>(8618857599)</a:t>
            </a:r>
          </a:p>
          <a:p>
            <a:endParaRPr lang="en-US" sz="1119" b="1" dirty="0">
              <a:latin typeface="Times New Roman" panose="02020603050405020304" pitchFamily="18" charset="0"/>
              <a:cs typeface="Times New Roman" panose="02020603050405020304" pitchFamily="18" charset="0"/>
            </a:endParaRPr>
          </a:p>
        </p:txBody>
      </p:sp>
      <p:pic>
        <p:nvPicPr>
          <p:cNvPr id="7" name="object 4">
            <a:extLst>
              <a:ext uri="{FF2B5EF4-FFF2-40B4-BE49-F238E27FC236}">
                <a16:creationId xmlns:a16="http://schemas.microsoft.com/office/drawing/2014/main" xmlns="" id="{C37DA43F-4D36-13F1-CFF5-68FE6058C882}"/>
              </a:ext>
            </a:extLst>
          </p:cNvPr>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972471" y="-239549"/>
            <a:ext cx="1387456" cy="1625417"/>
          </a:xfrm>
          <a:prstGeom prst="rect">
            <a:avLst/>
          </a:prstGeom>
        </p:spPr>
      </p:pic>
    </p:spTree>
    <p:extLst>
      <p:ext uri="{BB962C8B-B14F-4D97-AF65-F5344CB8AC3E}">
        <p14:creationId xmlns:p14="http://schemas.microsoft.com/office/powerpoint/2010/main" val="7644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0782C4E-04A3-720C-5738-68C5E254FC1D}"/>
              </a:ext>
            </a:extLst>
          </p:cNvPr>
          <p:cNvSpPr txBox="1"/>
          <p:nvPr/>
        </p:nvSpPr>
        <p:spPr>
          <a:xfrm>
            <a:off x="301206" y="1033119"/>
            <a:ext cx="6589200" cy="609077"/>
          </a:xfrm>
          <a:prstGeom prst="rect">
            <a:avLst/>
          </a:prstGeom>
          <a:noFill/>
        </p:spPr>
        <p:txBody>
          <a:bodyPr wrap="square" rtlCol="0">
            <a:spAutoFit/>
          </a:bodyPr>
          <a:lstStyle/>
          <a:p>
            <a:pPr algn="ctr"/>
            <a:r>
              <a:rPr lang="en-US" sz="3358" b="1" dirty="0">
                <a:latin typeface="Constantia" panose="02030602050306030303" pitchFamily="18" charset="0"/>
              </a:rPr>
              <a:t>LIST OF EVENTS</a:t>
            </a:r>
            <a:endParaRPr lang="en-IN" sz="3358" b="1" dirty="0">
              <a:latin typeface="Constantia" panose="02030602050306030303" pitchFamily="18" charset="0"/>
            </a:endParaRPr>
          </a:p>
        </p:txBody>
      </p:sp>
      <p:pic>
        <p:nvPicPr>
          <p:cNvPr id="10"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611952" y="-291448"/>
            <a:ext cx="1975408" cy="2487156"/>
          </a:xfrm>
          <a:prstGeom prst="rect">
            <a:avLst/>
          </a:prstGeom>
        </p:spPr>
      </p:pic>
      <p:pic>
        <p:nvPicPr>
          <p:cNvPr id="8" name="object 2"/>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27646" y="1641318"/>
            <a:ext cx="775802" cy="652958"/>
          </a:xfrm>
          <a:prstGeom prst="rect">
            <a:avLst/>
          </a:prstGeom>
          <a:noFill/>
        </p:spPr>
      </p:pic>
      <p:pic>
        <p:nvPicPr>
          <p:cNvPr id="11" name="object 3"/>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3319513" y="1716743"/>
            <a:ext cx="577531" cy="577531"/>
          </a:xfrm>
          <a:prstGeom prst="rect">
            <a:avLst/>
          </a:prstGeom>
          <a:noFill/>
        </p:spPr>
      </p:pic>
      <p:pic>
        <p:nvPicPr>
          <p:cNvPr id="13" name="object 5"/>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995529" y="2761737"/>
            <a:ext cx="444255" cy="444255"/>
          </a:xfrm>
          <a:prstGeom prst="rect">
            <a:avLst/>
          </a:prstGeom>
          <a:noFill/>
        </p:spPr>
      </p:pic>
      <p:pic>
        <p:nvPicPr>
          <p:cNvPr id="14" name="object 6"/>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5590453" y="1669658"/>
            <a:ext cx="577531" cy="577531"/>
          </a:xfrm>
          <a:prstGeom prst="rect">
            <a:avLst/>
          </a:prstGeom>
          <a:noFill/>
        </p:spPr>
      </p:pic>
      <p:pic>
        <p:nvPicPr>
          <p:cNvPr id="15" name="object 7"/>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5563799" y="3555966"/>
            <a:ext cx="604187" cy="604187"/>
          </a:xfrm>
          <a:prstGeom prst="rect">
            <a:avLst/>
          </a:prstGeom>
          <a:noFill/>
        </p:spPr>
      </p:pic>
      <p:pic>
        <p:nvPicPr>
          <p:cNvPr id="16" name="object 8"/>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4538236" y="2685382"/>
            <a:ext cx="577531" cy="577531"/>
          </a:xfrm>
          <a:prstGeom prst="rect">
            <a:avLst/>
          </a:prstGeom>
          <a:noFill/>
        </p:spPr>
      </p:pic>
      <p:pic>
        <p:nvPicPr>
          <p:cNvPr id="18" name="object 10"/>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842644" y="3734182"/>
            <a:ext cx="541991" cy="541991"/>
          </a:xfrm>
          <a:prstGeom prst="rect">
            <a:avLst/>
          </a:prstGeom>
          <a:noFill/>
        </p:spPr>
      </p:pic>
      <p:pic>
        <p:nvPicPr>
          <p:cNvPr id="19" name="object 1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3253157" y="3647517"/>
            <a:ext cx="533106" cy="537117"/>
          </a:xfrm>
          <a:prstGeom prst="rect">
            <a:avLst/>
          </a:prstGeom>
          <a:noFill/>
        </p:spPr>
      </p:pic>
      <p:sp>
        <p:nvSpPr>
          <p:cNvPr id="20" name="object 13"/>
          <p:cNvSpPr txBox="1"/>
          <p:nvPr/>
        </p:nvSpPr>
        <p:spPr>
          <a:xfrm>
            <a:off x="650425" y="2317060"/>
            <a:ext cx="734210" cy="224348"/>
          </a:xfrm>
          <a:prstGeom prst="rect">
            <a:avLst/>
          </a:prstGeom>
          <a:noFill/>
        </p:spPr>
        <p:txBody>
          <a:bodyPr vert="horz" wrap="square" lIns="0" tIns="15993" rIns="0" bIns="0" rtlCol="0">
            <a:spAutoFit/>
          </a:bodyPr>
          <a:lstStyle/>
          <a:p>
            <a:pPr marL="11847">
              <a:spcBef>
                <a:spcPts val="126"/>
              </a:spcBef>
            </a:pPr>
            <a:r>
              <a:rPr sz="1353" b="1" spc="47" dirty="0">
                <a:latin typeface="Century" panose="02040604050505020304" pitchFamily="18" charset="0"/>
                <a:cs typeface="Tahoma"/>
              </a:rPr>
              <a:t>DANCE</a:t>
            </a:r>
            <a:endParaRPr sz="1353" dirty="0">
              <a:latin typeface="Century" panose="02040604050505020304" pitchFamily="18" charset="0"/>
              <a:cs typeface="Tahoma"/>
            </a:endParaRPr>
          </a:p>
        </p:txBody>
      </p:sp>
      <p:sp>
        <p:nvSpPr>
          <p:cNvPr id="21" name="object 14"/>
          <p:cNvSpPr txBox="1"/>
          <p:nvPr/>
        </p:nvSpPr>
        <p:spPr>
          <a:xfrm>
            <a:off x="3138892" y="2275733"/>
            <a:ext cx="900075" cy="224348"/>
          </a:xfrm>
          <a:prstGeom prst="rect">
            <a:avLst/>
          </a:prstGeom>
          <a:noFill/>
        </p:spPr>
        <p:txBody>
          <a:bodyPr vert="horz" wrap="square" lIns="0" tIns="15993" rIns="0" bIns="0" rtlCol="0">
            <a:spAutoFit/>
          </a:bodyPr>
          <a:lstStyle/>
          <a:p>
            <a:pPr marL="11847">
              <a:spcBef>
                <a:spcPts val="126"/>
              </a:spcBef>
            </a:pPr>
            <a:r>
              <a:rPr lang="en-US" sz="1353" b="1" spc="-28" dirty="0">
                <a:latin typeface="Century" panose="02040604050505020304" pitchFamily="18" charset="0"/>
                <a:cs typeface="Tahoma"/>
              </a:rPr>
              <a:t>VOCALS</a:t>
            </a:r>
            <a:endParaRPr sz="1353" dirty="0">
              <a:latin typeface="Century" panose="02040604050505020304" pitchFamily="18" charset="0"/>
              <a:cs typeface="Tahoma"/>
            </a:endParaRPr>
          </a:p>
        </p:txBody>
      </p:sp>
      <p:sp>
        <p:nvSpPr>
          <p:cNvPr id="22" name="object 15"/>
          <p:cNvSpPr txBox="1"/>
          <p:nvPr/>
        </p:nvSpPr>
        <p:spPr>
          <a:xfrm>
            <a:off x="1912362" y="3267116"/>
            <a:ext cx="753399" cy="224348"/>
          </a:xfrm>
          <a:prstGeom prst="rect">
            <a:avLst/>
          </a:prstGeom>
          <a:noFill/>
        </p:spPr>
        <p:txBody>
          <a:bodyPr vert="horz" wrap="square" lIns="0" tIns="15993" rIns="0" bIns="0" rtlCol="0">
            <a:spAutoFit/>
          </a:bodyPr>
          <a:lstStyle/>
          <a:p>
            <a:pPr marL="11847">
              <a:spcBef>
                <a:spcPts val="126"/>
              </a:spcBef>
            </a:pPr>
            <a:r>
              <a:rPr sz="1353" b="1" spc="-9" dirty="0">
                <a:latin typeface="Century" panose="02040604050505020304" pitchFamily="18" charset="0"/>
                <a:cs typeface="Tahoma"/>
              </a:rPr>
              <a:t>MEDIA</a:t>
            </a:r>
            <a:endParaRPr sz="1353" dirty="0">
              <a:latin typeface="Century" panose="02040604050505020304" pitchFamily="18" charset="0"/>
              <a:cs typeface="Tahoma"/>
            </a:endParaRPr>
          </a:p>
        </p:txBody>
      </p:sp>
      <p:sp>
        <p:nvSpPr>
          <p:cNvPr id="23" name="object 16"/>
          <p:cNvSpPr txBox="1"/>
          <p:nvPr/>
        </p:nvSpPr>
        <p:spPr>
          <a:xfrm>
            <a:off x="5213933" y="2276845"/>
            <a:ext cx="1257263" cy="224348"/>
          </a:xfrm>
          <a:prstGeom prst="rect">
            <a:avLst/>
          </a:prstGeom>
          <a:noFill/>
        </p:spPr>
        <p:txBody>
          <a:bodyPr vert="horz" wrap="square" lIns="0" tIns="15993" rIns="0" bIns="0" rtlCol="0">
            <a:spAutoFit/>
          </a:bodyPr>
          <a:lstStyle/>
          <a:p>
            <a:pPr marL="11847">
              <a:spcBef>
                <a:spcPts val="126"/>
              </a:spcBef>
            </a:pPr>
            <a:r>
              <a:rPr sz="1353" b="1" dirty="0">
                <a:latin typeface="Century" panose="02040604050505020304" pitchFamily="18" charset="0"/>
                <a:cs typeface="Tahoma"/>
              </a:rPr>
              <a:t>VISUAL</a:t>
            </a:r>
            <a:r>
              <a:rPr lang="en-IN" sz="1353" b="1" dirty="0">
                <a:latin typeface="Century" panose="02040604050505020304" pitchFamily="18" charset="0"/>
                <a:cs typeface="Tahoma"/>
              </a:rPr>
              <a:t> </a:t>
            </a:r>
            <a:r>
              <a:rPr sz="1353" b="1" spc="-121" dirty="0">
                <a:latin typeface="Century" panose="02040604050505020304" pitchFamily="18" charset="0"/>
                <a:cs typeface="Tahoma"/>
              </a:rPr>
              <a:t> </a:t>
            </a:r>
            <a:r>
              <a:rPr sz="1353" b="1" spc="-19" dirty="0">
                <a:latin typeface="Century" panose="02040604050505020304" pitchFamily="18" charset="0"/>
                <a:cs typeface="Tahoma"/>
              </a:rPr>
              <a:t>ARTS</a:t>
            </a:r>
            <a:endParaRPr sz="1353" dirty="0">
              <a:latin typeface="Century" panose="02040604050505020304" pitchFamily="18" charset="0"/>
              <a:cs typeface="Tahoma"/>
            </a:endParaRPr>
          </a:p>
        </p:txBody>
      </p:sp>
      <p:sp>
        <p:nvSpPr>
          <p:cNvPr id="25" name="object 18"/>
          <p:cNvSpPr txBox="1"/>
          <p:nvPr/>
        </p:nvSpPr>
        <p:spPr>
          <a:xfrm>
            <a:off x="5213933" y="4244613"/>
            <a:ext cx="1432873" cy="224348"/>
          </a:xfrm>
          <a:prstGeom prst="rect">
            <a:avLst/>
          </a:prstGeom>
          <a:noFill/>
        </p:spPr>
        <p:txBody>
          <a:bodyPr vert="horz" wrap="square" lIns="0" tIns="15993" rIns="0" bIns="0" rtlCol="0">
            <a:spAutoFit/>
          </a:bodyPr>
          <a:lstStyle/>
          <a:p>
            <a:pPr marL="11847">
              <a:spcBef>
                <a:spcPts val="126"/>
              </a:spcBef>
            </a:pPr>
            <a:r>
              <a:rPr sz="1353" b="1" dirty="0">
                <a:latin typeface="Century" panose="02040604050505020304" pitchFamily="18" charset="0"/>
                <a:cs typeface="Tahoma"/>
              </a:rPr>
              <a:t>FASHION</a:t>
            </a:r>
            <a:r>
              <a:rPr sz="1353" b="1" spc="-117" dirty="0">
                <a:latin typeface="Century" panose="02040604050505020304" pitchFamily="18" charset="0"/>
                <a:cs typeface="Tahoma"/>
              </a:rPr>
              <a:t> </a:t>
            </a:r>
            <a:r>
              <a:rPr sz="1353" b="1" spc="-19" dirty="0">
                <a:latin typeface="Century" panose="02040604050505020304" pitchFamily="18" charset="0"/>
                <a:cs typeface="Tahoma"/>
              </a:rPr>
              <a:t>SHOW</a:t>
            </a:r>
            <a:endParaRPr sz="1353" dirty="0">
              <a:latin typeface="Century" panose="02040604050505020304" pitchFamily="18" charset="0"/>
              <a:cs typeface="Tahoma"/>
            </a:endParaRPr>
          </a:p>
        </p:txBody>
      </p:sp>
      <p:sp>
        <p:nvSpPr>
          <p:cNvPr id="26" name="object 19"/>
          <p:cNvSpPr txBox="1"/>
          <p:nvPr/>
        </p:nvSpPr>
        <p:spPr>
          <a:xfrm>
            <a:off x="4361658" y="3342939"/>
            <a:ext cx="1083109" cy="224348"/>
          </a:xfrm>
          <a:prstGeom prst="rect">
            <a:avLst/>
          </a:prstGeom>
          <a:noFill/>
        </p:spPr>
        <p:txBody>
          <a:bodyPr vert="horz" wrap="square" lIns="0" tIns="15993" rIns="0" bIns="0" rtlCol="0">
            <a:spAutoFit/>
          </a:bodyPr>
          <a:lstStyle/>
          <a:p>
            <a:pPr marL="11847">
              <a:spcBef>
                <a:spcPts val="126"/>
              </a:spcBef>
            </a:pPr>
            <a:r>
              <a:rPr sz="1353" b="1" spc="-9" dirty="0">
                <a:latin typeface="Century" panose="02040604050505020304" pitchFamily="18" charset="0"/>
                <a:cs typeface="Tahoma"/>
              </a:rPr>
              <a:t>LITERARY</a:t>
            </a:r>
            <a:endParaRPr sz="1353" dirty="0">
              <a:latin typeface="Century" panose="02040604050505020304" pitchFamily="18" charset="0"/>
              <a:cs typeface="Tahoma"/>
            </a:endParaRPr>
          </a:p>
        </p:txBody>
      </p:sp>
      <p:sp>
        <p:nvSpPr>
          <p:cNvPr id="27" name="object 22"/>
          <p:cNvSpPr txBox="1"/>
          <p:nvPr/>
        </p:nvSpPr>
        <p:spPr>
          <a:xfrm>
            <a:off x="3048516" y="4244001"/>
            <a:ext cx="1165898" cy="224348"/>
          </a:xfrm>
          <a:prstGeom prst="rect">
            <a:avLst/>
          </a:prstGeom>
          <a:noFill/>
        </p:spPr>
        <p:txBody>
          <a:bodyPr vert="horz" wrap="square" lIns="0" tIns="15993" rIns="0" bIns="0" rtlCol="0">
            <a:spAutoFit/>
          </a:bodyPr>
          <a:lstStyle/>
          <a:p>
            <a:pPr marL="11847">
              <a:spcBef>
                <a:spcPts val="126"/>
              </a:spcBef>
            </a:pPr>
            <a:r>
              <a:rPr sz="1353" b="1" spc="-9" dirty="0">
                <a:latin typeface="Century" panose="02040604050505020304" pitchFamily="18" charset="0"/>
                <a:cs typeface="Tahoma"/>
              </a:rPr>
              <a:t>TECHNICAL</a:t>
            </a:r>
            <a:endParaRPr sz="1353" dirty="0">
              <a:latin typeface="Century" panose="02040604050505020304" pitchFamily="18" charset="0"/>
              <a:cs typeface="Tahoma"/>
            </a:endParaRPr>
          </a:p>
        </p:txBody>
      </p:sp>
      <p:sp>
        <p:nvSpPr>
          <p:cNvPr id="2" name="Rectangle 1"/>
          <p:cNvSpPr/>
          <p:nvPr/>
        </p:nvSpPr>
        <p:spPr>
          <a:xfrm>
            <a:off x="592601" y="4319830"/>
            <a:ext cx="1319601" cy="293285"/>
          </a:xfrm>
          <a:prstGeom prst="rect">
            <a:avLst/>
          </a:prstGeom>
        </p:spPr>
        <p:txBody>
          <a:bodyPr wrap="square">
            <a:spAutoFit/>
          </a:bodyPr>
          <a:lstStyle/>
          <a:p>
            <a:pPr marL="11847">
              <a:spcBef>
                <a:spcPts val="126"/>
              </a:spcBef>
            </a:pPr>
            <a:r>
              <a:rPr lang="en-US" sz="1306" b="1" dirty="0">
                <a:latin typeface="Century" panose="02040604050505020304" pitchFamily="18" charset="0"/>
                <a:cs typeface="Tahoma"/>
              </a:rPr>
              <a:t>E-SPORTS</a:t>
            </a:r>
            <a:endParaRPr lang="en-IN" sz="1306" dirty="0">
              <a:latin typeface="Century" panose="02040604050505020304" pitchFamily="18" charset="0"/>
              <a:cs typeface="Tahoma"/>
            </a:endParaRPr>
          </a:p>
        </p:txBody>
      </p:sp>
    </p:spTree>
    <p:extLst>
      <p:ext uri="{BB962C8B-B14F-4D97-AF65-F5344CB8AC3E}">
        <p14:creationId xmlns:p14="http://schemas.microsoft.com/office/powerpoint/2010/main" val="2754253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7735" y="1046098"/>
            <a:ext cx="5825953" cy="3416320"/>
          </a:xfrm>
          <a:prstGeom prst="rect">
            <a:avLst/>
          </a:prstGeom>
          <a:noFill/>
        </p:spPr>
        <p:txBody>
          <a:bodyPr wrap="square" rtlCol="0">
            <a:spAutoFit/>
          </a:bodyPr>
          <a:lstStyle/>
          <a:p>
            <a:pPr algn="just"/>
            <a:r>
              <a:rPr lang="en-US" sz="1200" b="1" dirty="0">
                <a:latin typeface="Times New Roman" panose="02020603050405020304" pitchFamily="18" charset="0"/>
                <a:cs typeface="Times New Roman" panose="02020603050405020304" pitchFamily="18" charset="0"/>
              </a:rPr>
              <a:t>General Instructions:</a:t>
            </a:r>
          </a:p>
          <a:p>
            <a:pPr algn="just"/>
            <a:endParaRPr lang="en-US" sz="1200" b="1"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SAMVIT</a:t>
            </a:r>
            <a:r>
              <a:rPr lang="en-US" sz="1200" dirty="0">
                <a:latin typeface="Times New Roman" panose="02020603050405020304" pitchFamily="18" charset="0"/>
                <a:cs typeface="Times New Roman" panose="02020603050405020304" pitchFamily="18" charset="0"/>
              </a:rPr>
              <a:t> the techno-cultural fest of BGSCET is scheduled to take place on </a:t>
            </a:r>
            <a:r>
              <a:rPr lang="en-US" sz="1200" b="1" dirty="0">
                <a:latin typeface="Times New Roman" panose="02020603050405020304" pitchFamily="18" charset="0"/>
                <a:cs typeface="Times New Roman" panose="02020603050405020304" pitchFamily="18" charset="0"/>
              </a:rPr>
              <a:t>May 3</a:t>
            </a:r>
            <a:r>
              <a:rPr lang="en-US" sz="1200" b="1" baseline="30000" dirty="0">
                <a:latin typeface="Times New Roman" panose="02020603050405020304" pitchFamily="18" charset="0"/>
                <a:cs typeface="Times New Roman" panose="02020603050405020304" pitchFamily="18" charset="0"/>
              </a:rPr>
              <a:t>rd</a:t>
            </a:r>
            <a:r>
              <a:rPr lang="en-US" sz="1200" b="1" dirty="0">
                <a:latin typeface="Times New Roman" panose="02020603050405020304" pitchFamily="18" charset="0"/>
                <a:cs typeface="Times New Roman" panose="02020603050405020304" pitchFamily="18" charset="0"/>
              </a:rPr>
              <a:t> and May 4</a:t>
            </a:r>
            <a:r>
              <a:rPr lang="en-US" sz="1200" b="1" baseline="30000" dirty="0">
                <a:latin typeface="Times New Roman" panose="02020603050405020304" pitchFamily="18" charset="0"/>
                <a:cs typeface="Times New Roman" panose="02020603050405020304" pitchFamily="18" charset="0"/>
              </a:rPr>
              <a:t>th</a:t>
            </a:r>
            <a:r>
              <a:rPr lang="en-US" sz="1200" b="1" dirty="0">
                <a:latin typeface="Times New Roman" panose="02020603050405020304" pitchFamily="18" charset="0"/>
                <a:cs typeface="Times New Roman" panose="02020603050405020304" pitchFamily="18" charset="0"/>
              </a:rPr>
              <a:t>, 2025.</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Teams must get their </a:t>
            </a:r>
            <a:r>
              <a:rPr lang="en-US" sz="1200" b="1" dirty="0">
                <a:latin typeface="Times New Roman" panose="02020603050405020304" pitchFamily="18" charset="0"/>
                <a:cs typeface="Times New Roman" panose="02020603050405020304" pitchFamily="18" charset="0"/>
              </a:rPr>
              <a:t>own</a:t>
            </a:r>
            <a:r>
              <a:rPr lang="en-US" sz="1200" dirty="0">
                <a:latin typeface="Times New Roman" panose="02020603050405020304" pitchFamily="18" charset="0"/>
                <a:cs typeface="Times New Roman" panose="02020603050405020304" pitchFamily="18" charset="0"/>
              </a:rPr>
              <a:t> musical instruments and any other necessary materials required for the performance.</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use of tobacco, alcohol or any narcotic substances by participants, accompanists or team managers will result in </a:t>
            </a:r>
            <a:r>
              <a:rPr lang="en-US" sz="1200" b="1" dirty="0">
                <a:latin typeface="Times New Roman" panose="02020603050405020304" pitchFamily="18" charset="0"/>
                <a:cs typeface="Times New Roman" panose="02020603050405020304" pitchFamily="18" charset="0"/>
              </a:rPr>
              <a:t>immediate disqualification.</a:t>
            </a:r>
            <a:r>
              <a:rPr lang="en-US" sz="1200" dirty="0">
                <a:latin typeface="Times New Roman" panose="02020603050405020304" pitchFamily="18" charset="0"/>
                <a:cs typeface="Times New Roman" panose="02020603050405020304" pitchFamily="18" charset="0"/>
              </a:rPr>
              <a:t> </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All contingent members are expected to </a:t>
            </a:r>
            <a:r>
              <a:rPr lang="en-US" sz="1200" b="1" dirty="0">
                <a:latin typeface="Times New Roman" panose="02020603050405020304" pitchFamily="18" charset="0"/>
                <a:cs typeface="Times New Roman" panose="02020603050405020304" pitchFamily="18" charset="0"/>
              </a:rPr>
              <a:t>uphold discipline</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and maintain</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decorum</a:t>
            </a:r>
            <a:r>
              <a:rPr lang="en-US" sz="1200" dirty="0">
                <a:latin typeface="Times New Roman" panose="02020603050405020304" pitchFamily="18" charset="0"/>
                <a:cs typeface="Times New Roman" panose="02020603050405020304" pitchFamily="18" charset="0"/>
              </a:rPr>
              <a:t> within and outside the college premises. Any misconduct will result in </a:t>
            </a:r>
            <a:r>
              <a:rPr lang="en-US" sz="1200" b="1" dirty="0">
                <a:latin typeface="Times New Roman" panose="02020603050405020304" pitchFamily="18" charset="0"/>
                <a:cs typeface="Times New Roman" panose="02020603050405020304" pitchFamily="18" charset="0"/>
              </a:rPr>
              <a:t>strict disciplinary actions</a:t>
            </a:r>
            <a:r>
              <a:rPr lang="en-US" sz="1200" dirty="0">
                <a:latin typeface="Times New Roman" panose="02020603050405020304" pitchFamily="18" charset="0"/>
                <a:cs typeface="Times New Roman" panose="02020603050405020304" pitchFamily="18" charset="0"/>
              </a:rPr>
              <a:t>.</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All contingents are expected to come in </a:t>
            </a:r>
            <a:r>
              <a:rPr lang="en-US" sz="1200" b="1" dirty="0">
                <a:latin typeface="Times New Roman" panose="02020603050405020304" pitchFamily="18" charset="0"/>
                <a:cs typeface="Times New Roman" panose="02020603050405020304" pitchFamily="18" charset="0"/>
              </a:rPr>
              <a:t>decent attires</a:t>
            </a:r>
            <a:r>
              <a:rPr lang="en-US" sz="1200" dirty="0">
                <a:latin typeface="Times New Roman" panose="02020603050405020304" pitchFamily="18" charset="0"/>
                <a:cs typeface="Times New Roman" panose="02020603050405020304" pitchFamily="18" charset="0"/>
              </a:rPr>
              <a:t> to the fest. Failing which strict disciplinary actions will be taken.</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All the participants must report to the respective event venues </a:t>
            </a:r>
            <a:r>
              <a:rPr lang="en-US" sz="1200" b="1" dirty="0">
                <a:latin typeface="Times New Roman" panose="02020603050405020304" pitchFamily="18" charset="0"/>
                <a:cs typeface="Times New Roman" panose="02020603050405020304" pitchFamily="18" charset="0"/>
              </a:rPr>
              <a:t>30 minutes prior</a:t>
            </a:r>
            <a:r>
              <a:rPr lang="en-US" sz="1200" dirty="0">
                <a:latin typeface="Times New Roman" panose="02020603050405020304" pitchFamily="18" charset="0"/>
                <a:cs typeface="Times New Roman" panose="02020603050405020304" pitchFamily="18" charset="0"/>
              </a:rPr>
              <a:t> to their performance.</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a:t>
            </a:r>
            <a:r>
              <a:rPr lang="en-US" sz="1200" b="1" dirty="0">
                <a:latin typeface="Times New Roman" panose="02020603050405020304" pitchFamily="18" charset="0"/>
                <a:cs typeface="Times New Roman" panose="02020603050405020304" pitchFamily="18" charset="0"/>
              </a:rPr>
              <a:t>decisions made by the judging panel will be final and cannot be contested.</a:t>
            </a:r>
            <a:endParaRPr lang="en-IN" sz="1200" dirty="0">
              <a:latin typeface="Times New Roman" panose="02020603050405020304" pitchFamily="18" charset="0"/>
              <a:cs typeface="Times New Roman" panose="02020603050405020304" pitchFamily="18" charset="0"/>
            </a:endParaRPr>
          </a:p>
          <a:p>
            <a:pPr lvl="0" algn="just"/>
            <a:endParaRPr lang="en-IN" sz="1200" dirty="0">
              <a:latin typeface="Times New Roman" panose="02020603050405020304" pitchFamily="18" charset="0"/>
              <a:cs typeface="Times New Roman" panose="02020603050405020304" pitchFamily="18" charset="0"/>
            </a:endParaRPr>
          </a:p>
          <a:p>
            <a:pPr algn="just"/>
            <a:endParaRPr lang="en-IN" sz="1200" dirty="0"/>
          </a:p>
        </p:txBody>
      </p:sp>
      <p:pic>
        <p:nvPicPr>
          <p:cNvPr id="5" name="object 4">
            <a:extLst>
              <a:ext uri="{FF2B5EF4-FFF2-40B4-BE49-F238E27FC236}">
                <a16:creationId xmlns:a16="http://schemas.microsoft.com/office/drawing/2014/main" xmlns="" id="{B6EE02A1-5B26-5DB3-48A4-50207E62918E}"/>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Tree>
    <p:extLst>
      <p:ext uri="{BB962C8B-B14F-4D97-AF65-F5344CB8AC3E}">
        <p14:creationId xmlns:p14="http://schemas.microsoft.com/office/powerpoint/2010/main" val="420941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155" y="846037"/>
            <a:ext cx="5640546" cy="2123658"/>
          </a:xfrm>
          <a:prstGeom prst="rect">
            <a:avLst/>
          </a:prstGeom>
        </p:spPr>
        <p:txBody>
          <a:bodyPr wrap="square">
            <a:spAutoFit/>
          </a:bodyPr>
          <a:lstStyle/>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 organizers reserve the rights to alter the schedule of the event at any point of time.</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All participants must carry their institutional identity cards.</a:t>
            </a:r>
            <a:endParaRPr lang="en-IN" sz="1200" dirty="0">
              <a:latin typeface="Times New Roman" panose="02020603050405020304" pitchFamily="18" charset="0"/>
              <a:cs typeface="Times New Roman" panose="02020603050405020304" pitchFamily="18" charset="0"/>
            </a:endParaRPr>
          </a:p>
          <a:p>
            <a:pPr marL="266548" indent="-266548"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The use of flammable items or props resembling flammable materials is strictly prohibited.</a:t>
            </a:r>
          </a:p>
          <a:p>
            <a:pPr marL="266548" indent="-266548"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All participants are required to bring their own props, and they must ensure that the props comply with safety regulations.</a:t>
            </a:r>
          </a:p>
          <a:p>
            <a:pPr marL="266548" indent="-266548" algn="just">
              <a:buFont typeface="Arial" panose="020B0604020202020204" pitchFamily="34" charset="0"/>
              <a:buChar char="•"/>
            </a:pPr>
            <a:r>
              <a:rPr lang="en-IN" sz="1200" dirty="0">
                <a:latin typeface="Times New Roman" panose="02020603050405020304" pitchFamily="18" charset="0"/>
                <a:cs typeface="Times New Roman" panose="02020603050405020304" pitchFamily="18" charset="0"/>
              </a:rPr>
              <a:t>Teams must set up as well as clean up their own props and set after the performance.</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Submit 3 copies of the performance description with the mp3 audio(if applicable)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marL="266548" indent="-266548" algn="just">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Submit the same mp3 audio via pen drive at least 3 hours prior the event.</a:t>
            </a:r>
          </a:p>
        </p:txBody>
      </p:sp>
      <p:pic>
        <p:nvPicPr>
          <p:cNvPr id="5" name="object 4">
            <a:extLst>
              <a:ext uri="{FF2B5EF4-FFF2-40B4-BE49-F238E27FC236}">
                <a16:creationId xmlns:a16="http://schemas.microsoft.com/office/drawing/2014/main" xmlns="" id="{AD33112B-0612-3C66-E796-31AB3B6087A8}"/>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pic>
        <p:nvPicPr>
          <p:cNvPr id="6" name="Picture 5">
            <a:extLst>
              <a:ext uri="{FF2B5EF4-FFF2-40B4-BE49-F238E27FC236}">
                <a16:creationId xmlns:a16="http://schemas.microsoft.com/office/drawing/2014/main" xmlns="" id="{1A0A7EA2-6C9C-8F7C-02F1-3E05D4908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5996" y="3048690"/>
            <a:ext cx="1416869" cy="1416869"/>
          </a:xfrm>
          <a:prstGeom prst="rect">
            <a:avLst/>
          </a:prstGeom>
        </p:spPr>
      </p:pic>
      <p:sp>
        <p:nvSpPr>
          <p:cNvPr id="7" name="TextBox 6">
            <a:extLst>
              <a:ext uri="{FF2B5EF4-FFF2-40B4-BE49-F238E27FC236}">
                <a16:creationId xmlns:a16="http://schemas.microsoft.com/office/drawing/2014/main" xmlns="" id="{861175AC-B01B-1424-CD86-A1CB1626EF1D}"/>
              </a:ext>
            </a:extLst>
          </p:cNvPr>
          <p:cNvSpPr txBox="1"/>
          <p:nvPr/>
        </p:nvSpPr>
        <p:spPr>
          <a:xfrm flipH="1">
            <a:off x="2452357" y="4280197"/>
            <a:ext cx="2316197" cy="264560"/>
          </a:xfrm>
          <a:prstGeom prst="rect">
            <a:avLst/>
          </a:prstGeom>
          <a:noFill/>
        </p:spPr>
        <p:txBody>
          <a:bodyPr wrap="square" rtlCol="0">
            <a:spAutoFit/>
          </a:bodyPr>
          <a:lstStyle/>
          <a:p>
            <a:pPr algn="ctr"/>
            <a:r>
              <a:rPr lang="en-US" sz="1119" b="1" dirty="0">
                <a:latin typeface="Times New Roman" panose="02020603050405020304" pitchFamily="18" charset="0"/>
                <a:cs typeface="Times New Roman" panose="02020603050405020304" pitchFamily="18" charset="0"/>
              </a:rPr>
              <a:t>Scan </a:t>
            </a:r>
            <a:r>
              <a:rPr lang="en-US" sz="1101" b="1" dirty="0">
                <a:latin typeface="Times New Roman" panose="02020603050405020304" pitchFamily="18" charset="0"/>
                <a:cs typeface="Times New Roman" panose="02020603050405020304" pitchFamily="18" charset="0"/>
              </a:rPr>
              <a:t>QR for registration</a:t>
            </a:r>
            <a:endParaRPr lang="en-IN" sz="1101"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347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850F29E-FBFA-FEFB-6FA6-8D32D697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99313" cy="50038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52"/>
            <a:ext cx="7199312" cy="5005854"/>
          </a:xfrm>
          <a:prstGeom prst="rect">
            <a:avLst/>
          </a:prstGeom>
        </p:spPr>
      </p:pic>
      <p:sp>
        <p:nvSpPr>
          <p:cNvPr id="3" name="TextBox 2"/>
          <p:cNvSpPr txBox="1"/>
          <p:nvPr/>
        </p:nvSpPr>
        <p:spPr>
          <a:xfrm>
            <a:off x="739844" y="1826189"/>
            <a:ext cx="5312982" cy="1355628"/>
          </a:xfrm>
          <a:prstGeom prst="rect">
            <a:avLst/>
          </a:prstGeom>
          <a:noFill/>
        </p:spPr>
        <p:txBody>
          <a:bodyPr wrap="square" rtlCol="0">
            <a:spAutoFit/>
          </a:bodyPr>
          <a:lstStyle/>
          <a:p>
            <a:pPr algn="ctr"/>
            <a:r>
              <a:rPr lang="en-US" sz="2612" dirty="0">
                <a:solidFill>
                  <a:schemeClr val="bg1"/>
                </a:solidFill>
                <a:latin typeface="Times New Roman" panose="02020603050405020304" pitchFamily="18" charset="0"/>
                <a:cs typeface="Times New Roman" panose="02020603050405020304" pitchFamily="18" charset="0"/>
              </a:rPr>
              <a:t>GLIMPSES OF </a:t>
            </a:r>
          </a:p>
          <a:p>
            <a:pPr algn="ctr"/>
            <a:r>
              <a:rPr lang="en-US" sz="5597" dirty="0">
                <a:solidFill>
                  <a:schemeClr val="bg1"/>
                </a:solidFill>
                <a:latin typeface="Times New Roman" panose="02020603050405020304" pitchFamily="18" charset="0"/>
                <a:cs typeface="Times New Roman" panose="02020603050405020304" pitchFamily="18" charset="0"/>
              </a:rPr>
              <a:t>SAMVIT 2K23</a:t>
            </a:r>
            <a:endParaRPr lang="en-IN" sz="5597"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8771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2121330" y="1438511"/>
            <a:ext cx="2928048"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IN" sz="4664" spc="84" dirty="0">
                <a:latin typeface="Century" panose="02040604050505020304" pitchFamily="18" charset="0"/>
              </a:rPr>
              <a:t>DANCE</a:t>
            </a:r>
            <a:endParaRPr lang="en-IN" sz="4664" dirty="0">
              <a:latin typeface="Century" panose="02040604050505020304" pitchFamily="18" charset="0"/>
            </a:endParaRPr>
          </a:p>
        </p:txBody>
      </p:sp>
      <p:sp>
        <p:nvSpPr>
          <p:cNvPr id="4" name="object 5"/>
          <p:cNvSpPr txBox="1"/>
          <p:nvPr/>
        </p:nvSpPr>
        <p:spPr>
          <a:xfrm>
            <a:off x="597680" y="2747628"/>
            <a:ext cx="2244201" cy="287058"/>
          </a:xfrm>
          <a:prstGeom prst="rect">
            <a:avLst/>
          </a:prstGeom>
        </p:spPr>
        <p:txBody>
          <a:bodyPr vert="horz" wrap="square" lIns="0" tIns="14216" rIns="0" bIns="0" rtlCol="0">
            <a:spAutoFit/>
          </a:bodyPr>
          <a:lstStyle/>
          <a:p>
            <a:pPr marL="11847">
              <a:spcBef>
                <a:spcPts val="112"/>
              </a:spcBef>
            </a:pPr>
            <a:r>
              <a:rPr sz="1772" spc="-70" dirty="0">
                <a:latin typeface="Times New Roman" panose="02020603050405020304" pitchFamily="18" charset="0"/>
                <a:cs typeface="Times New Roman" panose="02020603050405020304" pitchFamily="18" charset="0"/>
              </a:rPr>
              <a:t>PRIZE</a:t>
            </a:r>
            <a:r>
              <a:rPr sz="1772" spc="-112" dirty="0">
                <a:latin typeface="Times New Roman" panose="02020603050405020304" pitchFamily="18" charset="0"/>
                <a:cs typeface="Times New Roman" panose="02020603050405020304" pitchFamily="18" charset="0"/>
              </a:rPr>
              <a:t> </a:t>
            </a:r>
            <a:r>
              <a:rPr sz="1772" dirty="0">
                <a:latin typeface="Times New Roman" panose="02020603050405020304" pitchFamily="18" charset="0"/>
                <a:cs typeface="Times New Roman" panose="02020603050405020304" pitchFamily="18" charset="0"/>
              </a:rPr>
              <a:t>POOL</a:t>
            </a:r>
            <a:r>
              <a:rPr sz="1772" spc="-112" dirty="0">
                <a:latin typeface="Times New Roman" panose="02020603050405020304" pitchFamily="18" charset="0"/>
                <a:cs typeface="Times New Roman" panose="02020603050405020304" pitchFamily="18" charset="0"/>
              </a:rPr>
              <a:t> </a:t>
            </a:r>
            <a:r>
              <a:rPr sz="1772" spc="-19" dirty="0">
                <a:latin typeface="Times New Roman" panose="02020603050405020304" pitchFamily="18" charset="0"/>
                <a:cs typeface="Times New Roman" panose="02020603050405020304" pitchFamily="18" charset="0"/>
              </a:rPr>
              <a:t>UPTO</a:t>
            </a:r>
            <a:endParaRPr sz="1772" dirty="0">
              <a:latin typeface="Times New Roman" panose="02020603050405020304" pitchFamily="18" charset="0"/>
              <a:cs typeface="Times New Roman" panose="02020603050405020304" pitchFamily="18" charset="0"/>
            </a:endParaRPr>
          </a:p>
        </p:txBody>
      </p:sp>
      <p:sp>
        <p:nvSpPr>
          <p:cNvPr id="5" name="object 6"/>
          <p:cNvSpPr txBox="1"/>
          <p:nvPr/>
        </p:nvSpPr>
        <p:spPr>
          <a:xfrm>
            <a:off x="656067" y="2933848"/>
            <a:ext cx="2308945"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55</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6" name="object 7"/>
          <p:cNvSpPr txBox="1"/>
          <p:nvPr/>
        </p:nvSpPr>
        <p:spPr>
          <a:xfrm>
            <a:off x="3416525" y="2253267"/>
            <a:ext cx="3381617" cy="1526587"/>
          </a:xfrm>
          <a:prstGeom prst="rect">
            <a:avLst/>
          </a:prstGeom>
        </p:spPr>
        <p:txBody>
          <a:bodyPr vert="horz" wrap="square" lIns="0" tIns="11254" rIns="0" bIns="0" rtlCol="0">
            <a:spAutoFit/>
          </a:bodyPr>
          <a:lstStyle/>
          <a:p>
            <a:pPr marL="11847" marR="4739" algn="just">
              <a:lnSpc>
                <a:spcPct val="151900"/>
              </a:lnSpc>
              <a:spcBef>
                <a:spcPts val="89"/>
              </a:spcBef>
            </a:pPr>
            <a:r>
              <a:rPr lang="en-IN" sz="1632" dirty="0">
                <a:latin typeface="Century" panose="02040604050505020304" pitchFamily="18" charset="0"/>
                <a:cs typeface="Arial"/>
              </a:rPr>
              <a:t>CLASSICAL</a:t>
            </a:r>
            <a:r>
              <a:rPr lang="en-IN" sz="1632" b="1" spc="-14" dirty="0">
                <a:latin typeface="Century" panose="02040604050505020304" pitchFamily="18" charset="0"/>
                <a:cs typeface="Arial"/>
              </a:rPr>
              <a:t> </a:t>
            </a:r>
            <a:r>
              <a:rPr lang="en-IN" sz="1632" dirty="0">
                <a:latin typeface="Century" panose="02040604050505020304" pitchFamily="18" charset="0"/>
                <a:cs typeface="Arial MT"/>
              </a:rPr>
              <a:t>SOLO</a:t>
            </a:r>
            <a:r>
              <a:rPr lang="en-IN" sz="1632" spc="-56" dirty="0">
                <a:latin typeface="Century" panose="02040604050505020304" pitchFamily="18" charset="0"/>
                <a:cs typeface="Arial MT"/>
              </a:rPr>
              <a:t> </a:t>
            </a:r>
            <a:r>
              <a:rPr lang="en-IN" sz="1632" spc="-19" dirty="0">
                <a:latin typeface="Century" panose="02040604050505020304" pitchFamily="18" charset="0"/>
                <a:cs typeface="Arial MT"/>
              </a:rPr>
              <a:t>DANCE</a:t>
            </a:r>
            <a:endParaRPr lang="en-US" sz="1632" dirty="0">
              <a:latin typeface="Century" panose="02040604050505020304" pitchFamily="18" charset="0"/>
              <a:cs typeface="Arial"/>
            </a:endParaRPr>
          </a:p>
          <a:p>
            <a:pPr marL="11847" marR="4739" algn="just">
              <a:lnSpc>
                <a:spcPct val="151900"/>
              </a:lnSpc>
              <a:spcBef>
                <a:spcPts val="89"/>
              </a:spcBef>
            </a:pPr>
            <a:r>
              <a:rPr sz="1632" dirty="0">
                <a:latin typeface="Century" panose="02040604050505020304" pitchFamily="18" charset="0"/>
                <a:cs typeface="Arial"/>
              </a:rPr>
              <a:t>WESTERN</a:t>
            </a:r>
            <a:r>
              <a:rPr sz="1632" b="1" spc="-14" dirty="0">
                <a:latin typeface="Century" panose="02040604050505020304" pitchFamily="18" charset="0"/>
                <a:cs typeface="Arial"/>
              </a:rPr>
              <a:t> </a:t>
            </a:r>
            <a:r>
              <a:rPr sz="1632" dirty="0">
                <a:latin typeface="Century" panose="02040604050505020304" pitchFamily="18" charset="0"/>
                <a:cs typeface="Arial MT"/>
              </a:rPr>
              <a:t>SOLO</a:t>
            </a:r>
            <a:r>
              <a:rPr sz="1632" spc="-56" dirty="0">
                <a:latin typeface="Century" panose="02040604050505020304" pitchFamily="18" charset="0"/>
                <a:cs typeface="Arial MT"/>
              </a:rPr>
              <a:t> </a:t>
            </a:r>
            <a:r>
              <a:rPr sz="1632" spc="-19" dirty="0">
                <a:latin typeface="Century" panose="02040604050505020304" pitchFamily="18" charset="0"/>
                <a:cs typeface="Arial MT"/>
              </a:rPr>
              <a:t>DANCE </a:t>
            </a:r>
            <a:endParaRPr lang="en-US" sz="1632" spc="-84" dirty="0">
              <a:latin typeface="Century" panose="02040604050505020304" pitchFamily="18" charset="0"/>
              <a:cs typeface="Arial MT"/>
            </a:endParaRPr>
          </a:p>
          <a:p>
            <a:pPr marL="11847" marR="4739" algn="just">
              <a:lnSpc>
                <a:spcPct val="151900"/>
              </a:lnSpc>
              <a:spcBef>
                <a:spcPts val="89"/>
              </a:spcBef>
            </a:pPr>
            <a:r>
              <a:rPr lang="en-US" sz="1632" spc="-84" dirty="0">
                <a:latin typeface="Century" panose="02040604050505020304" pitchFamily="18" charset="0"/>
                <a:cs typeface="Arial MT"/>
              </a:rPr>
              <a:t>FOLK</a:t>
            </a:r>
            <a:r>
              <a:rPr sz="1632" spc="56" dirty="0">
                <a:latin typeface="Century" panose="02040604050505020304" pitchFamily="18" charset="0"/>
                <a:cs typeface="Arial MT"/>
              </a:rPr>
              <a:t> </a:t>
            </a:r>
            <a:r>
              <a:rPr sz="1632" spc="65" dirty="0">
                <a:latin typeface="Century" panose="02040604050505020304" pitchFamily="18" charset="0"/>
                <a:cs typeface="Arial"/>
              </a:rPr>
              <a:t>GROUP</a:t>
            </a:r>
            <a:r>
              <a:rPr sz="1632" spc="56" dirty="0">
                <a:latin typeface="Century" panose="02040604050505020304" pitchFamily="18" charset="0"/>
                <a:cs typeface="Arial"/>
              </a:rPr>
              <a:t> </a:t>
            </a:r>
            <a:r>
              <a:rPr sz="1632" spc="-19" dirty="0">
                <a:latin typeface="Century" panose="02040604050505020304" pitchFamily="18" charset="0"/>
                <a:cs typeface="Arial"/>
              </a:rPr>
              <a:t>DANCE </a:t>
            </a:r>
            <a:endParaRPr lang="en-US" sz="1632" spc="-19" dirty="0">
              <a:latin typeface="Century" panose="02040604050505020304" pitchFamily="18" charset="0"/>
              <a:cs typeface="Arial"/>
            </a:endParaRPr>
          </a:p>
          <a:p>
            <a:pPr marL="11847" marR="4739" algn="just">
              <a:lnSpc>
                <a:spcPct val="151900"/>
              </a:lnSpc>
              <a:spcBef>
                <a:spcPts val="89"/>
              </a:spcBef>
            </a:pPr>
            <a:r>
              <a:rPr sz="1632" spc="-79" dirty="0">
                <a:latin typeface="Century" panose="02040604050505020304" pitchFamily="18" charset="0"/>
                <a:cs typeface="Arial MT"/>
              </a:rPr>
              <a:t>WESTERN</a:t>
            </a:r>
            <a:r>
              <a:rPr sz="1632" spc="65" dirty="0">
                <a:latin typeface="Century" panose="02040604050505020304" pitchFamily="18" charset="0"/>
                <a:cs typeface="Arial MT"/>
              </a:rPr>
              <a:t> </a:t>
            </a:r>
            <a:r>
              <a:rPr sz="1632" spc="65" dirty="0">
                <a:latin typeface="Century" panose="02040604050505020304" pitchFamily="18" charset="0"/>
                <a:cs typeface="Arial"/>
              </a:rPr>
              <a:t>GROUP </a:t>
            </a:r>
            <a:r>
              <a:rPr sz="1632" spc="-19" dirty="0">
                <a:latin typeface="Century" panose="02040604050505020304" pitchFamily="18" charset="0"/>
                <a:cs typeface="Arial"/>
              </a:rPr>
              <a:t>DANCE</a:t>
            </a:r>
            <a:endParaRPr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68990" y="0"/>
            <a:ext cx="2284925" cy="2658288"/>
          </a:xfrm>
          <a:prstGeom prst="rect">
            <a:avLst/>
          </a:prstGeom>
        </p:spPr>
      </p:pic>
    </p:spTree>
    <p:extLst>
      <p:ext uri="{BB962C8B-B14F-4D97-AF65-F5344CB8AC3E}">
        <p14:creationId xmlns:p14="http://schemas.microsoft.com/office/powerpoint/2010/main" val="60053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903" y="692858"/>
            <a:ext cx="5579476" cy="4469580"/>
          </a:xfrm>
          <a:prstGeom prst="rect">
            <a:avLst/>
          </a:prstGeom>
        </p:spPr>
      </p:pic>
      <p:sp>
        <p:nvSpPr>
          <p:cNvPr id="7" name="Text 0"/>
          <p:cNvSpPr/>
          <p:nvPr/>
        </p:nvSpPr>
        <p:spPr>
          <a:xfrm>
            <a:off x="2162696" y="633321"/>
            <a:ext cx="2413923" cy="564463"/>
          </a:xfrm>
          <a:prstGeom prst="rect">
            <a:avLst/>
          </a:prstGeom>
          <a:noFill/>
          <a:ln/>
        </p:spPr>
        <p:txBody>
          <a:bodyPr wrap="none" lIns="0" tIns="0" rIns="0" bIns="0" rtlCol="0" anchor="t"/>
          <a:lstStyle/>
          <a:p>
            <a:pPr algn="ctr"/>
            <a:r>
              <a:rPr lang="en-US" sz="2239" b="1" i="1" dirty="0">
                <a:latin typeface="Times New Roman" panose="02020603050405020304" pitchFamily="18" charset="0"/>
                <a:cs typeface="Times New Roman" panose="02020603050405020304" pitchFamily="18" charset="0"/>
              </a:rPr>
              <a:t>Classical Solo Dance</a:t>
            </a:r>
          </a:p>
          <a:p>
            <a:pPr algn="ctr"/>
            <a:r>
              <a:rPr lang="en-IN" sz="2239" i="1" dirty="0">
                <a:latin typeface="Times New Roman" panose="02020603050405020304" pitchFamily="18" charset="0"/>
                <a:cs typeface="Times New Roman" panose="02020603050405020304" pitchFamily="18" charset="0"/>
              </a:rPr>
              <a:t> </a:t>
            </a:r>
            <a:r>
              <a:rPr lang="en-IN" sz="2239" i="1" dirty="0" err="1">
                <a:latin typeface="Times New Roman" panose="02020603050405020304" pitchFamily="18" charset="0"/>
                <a:cs typeface="Times New Roman" panose="02020603050405020304" pitchFamily="18" charset="0"/>
              </a:rPr>
              <a:t>Tāṇḍav</a:t>
            </a:r>
            <a:r>
              <a:rPr lang="en-IN" sz="2239" i="1" dirty="0">
                <a:latin typeface="Times New Roman" panose="02020603050405020304" pitchFamily="18" charset="0"/>
                <a:cs typeface="Times New Roman" panose="02020603050405020304" pitchFamily="18" charset="0"/>
              </a:rPr>
              <a:t> </a:t>
            </a:r>
            <a:endParaRPr lang="en-IN" sz="2239" b="1" i="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xmlns="" id="{55C942B8-580A-DE7C-0162-5F2CC1FFC099}"/>
              </a:ext>
            </a:extLst>
          </p:cNvPr>
          <p:cNvSpPr txBox="1">
            <a:spLocks/>
          </p:cNvSpPr>
          <p:nvPr/>
        </p:nvSpPr>
        <p:spPr>
          <a:xfrm>
            <a:off x="578424" y="1257318"/>
            <a:ext cx="4120653" cy="23446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IN" sz="1200" dirty="0">
                <a:latin typeface="Times New Roman" panose="02020603050405020304" pitchFamily="18" charset="0"/>
                <a:cs typeface="Times New Roman" panose="02020603050405020304" pitchFamily="18" charset="0"/>
              </a:rPr>
              <a:t>Rules &amp; Regulations:</a:t>
            </a:r>
          </a:p>
          <a:p>
            <a:pPr algn="just"/>
            <a:r>
              <a:rPr lang="en-IN" sz="1200" dirty="0">
                <a:latin typeface="Times New Roman" panose="02020603050405020304" pitchFamily="18" charset="0"/>
                <a:cs typeface="Times New Roman" panose="02020603050405020304" pitchFamily="18" charset="0"/>
              </a:rPr>
              <a:t>Duration: 6 to 12 minutes</a:t>
            </a:r>
          </a:p>
          <a:p>
            <a:pPr algn="just"/>
            <a:r>
              <a:rPr lang="en-IN" sz="1200" dirty="0">
                <a:latin typeface="Times New Roman" panose="02020603050405020304" pitchFamily="18" charset="0"/>
                <a:cs typeface="Times New Roman" panose="02020603050405020304" pitchFamily="18" charset="0"/>
              </a:rPr>
              <a:t>Max 2 accompanists</a:t>
            </a:r>
          </a:p>
          <a:p>
            <a:pPr algn="just"/>
            <a:r>
              <a:rPr lang="en-IN" sz="1200" dirty="0">
                <a:latin typeface="Times New Roman" panose="02020603050405020304" pitchFamily="18" charset="0"/>
                <a:cs typeface="Times New Roman" panose="02020603050405020304" pitchFamily="18" charset="0"/>
              </a:rPr>
              <a:t>Setup time: Max 6 mins</a:t>
            </a:r>
          </a:p>
          <a:p>
            <a:pPr algn="just"/>
            <a:r>
              <a:rPr lang="en-IN" sz="1200" dirty="0">
                <a:latin typeface="Times New Roman" panose="02020603050405020304" pitchFamily="18" charset="0"/>
                <a:cs typeface="Times New Roman" panose="02020603050405020304" pitchFamily="18" charset="0"/>
              </a:rPr>
              <a:t>Only classical dance forms are accepted.</a:t>
            </a:r>
          </a:p>
          <a:p>
            <a:pPr algn="just"/>
            <a:r>
              <a:rPr lang="en-IN" sz="1200" dirty="0">
                <a:latin typeface="Times New Roman" panose="02020603050405020304" pitchFamily="18" charset="0"/>
                <a:cs typeface="Times New Roman" panose="02020603050405020304" pitchFamily="18" charset="0"/>
              </a:rPr>
              <a:t>Only Carnatic or Hindustani music allowed.</a:t>
            </a:r>
          </a:p>
          <a:p>
            <a:pPr algn="just"/>
            <a:r>
              <a:rPr lang="en-IN" sz="1200" dirty="0">
                <a:latin typeface="Times New Roman" panose="02020603050405020304" pitchFamily="18" charset="0"/>
                <a:cs typeface="Times New Roman" panose="02020603050405020304" pitchFamily="18" charset="0"/>
              </a:rPr>
              <a:t>Strictly no film songs.</a:t>
            </a:r>
          </a:p>
          <a:p>
            <a:pPr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r>
              <a:rPr lang="en-IN" sz="1200" dirty="0">
                <a:latin typeface="Times New Roman" panose="02020603050405020304" pitchFamily="18" charset="0"/>
                <a:cs typeface="Times New Roman" panose="02020603050405020304" pitchFamily="18" charset="0"/>
              </a:rPr>
              <a:t>.</a:t>
            </a:r>
          </a:p>
          <a:p>
            <a:pPr algn="just"/>
            <a:endParaRPr lang="en-IN" sz="1200" dirty="0">
              <a:latin typeface="Times New Roman" panose="02020603050405020304" pitchFamily="18" charset="0"/>
              <a:cs typeface="Times New Roman" panose="02020603050405020304" pitchFamily="18" charset="0"/>
            </a:endParaRPr>
          </a:p>
        </p:txBody>
      </p:sp>
      <p:sp>
        <p:nvSpPr>
          <p:cNvPr id="9" name="Text 0"/>
          <p:cNvSpPr/>
          <p:nvPr/>
        </p:nvSpPr>
        <p:spPr>
          <a:xfrm>
            <a:off x="1601989" y="241678"/>
            <a:ext cx="3097088" cy="1215154"/>
          </a:xfrm>
          <a:prstGeom prst="rect">
            <a:avLst/>
          </a:prstGeom>
          <a:noFill/>
          <a:ln/>
        </p:spPr>
        <p:txBody>
          <a:bodyPr wrap="none" lIns="0" tIns="0" rIns="0" bIns="0" rtlCol="0" anchor="t"/>
          <a:lstStyle/>
          <a:p>
            <a:pPr>
              <a:lnSpc>
                <a:spcPts val="5130"/>
              </a:lnSpc>
            </a:pPr>
            <a:endParaRPr lang="en-IN" sz="2239" i="1" dirty="0">
              <a:latin typeface="Times New Roman" panose="02020603050405020304" pitchFamily="18" charset="0"/>
              <a:cs typeface="Times New Roman" panose="02020603050405020304" pitchFamily="18" charset="0"/>
            </a:endParaRPr>
          </a:p>
        </p:txBody>
      </p:sp>
      <p:pic>
        <p:nvPicPr>
          <p:cNvPr id="12" name="object 4"/>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2" name="TextBox 1"/>
          <p:cNvSpPr txBox="1"/>
          <p:nvPr/>
        </p:nvSpPr>
        <p:spPr>
          <a:xfrm>
            <a:off x="908304" y="3829811"/>
            <a:ext cx="6449697" cy="436786"/>
          </a:xfrm>
          <a:prstGeom prst="rect">
            <a:avLst/>
          </a:prstGeom>
          <a:noFill/>
        </p:spPr>
        <p:txBody>
          <a:bodyPr wrap="square" rtlCol="0">
            <a:spAutoFit/>
          </a:bodyPr>
          <a:lstStyle/>
          <a:p>
            <a:r>
              <a:rPr lang="en-US" sz="1119" b="1" dirty="0">
                <a:latin typeface="Times New Roman" panose="02020603050405020304" pitchFamily="18" charset="0"/>
                <a:cs typeface="Times New Roman" panose="02020603050405020304" pitchFamily="18" charset="0"/>
              </a:rPr>
              <a:t>Student Coordinator : Chandana  (9599329103)</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Dr.Sangeetha</a:t>
            </a:r>
            <a:r>
              <a:rPr lang="en-US" sz="1119" b="1" dirty="0">
                <a:latin typeface="Times New Roman" panose="02020603050405020304" pitchFamily="18" charset="0"/>
                <a:cs typeface="Times New Roman" panose="02020603050405020304" pitchFamily="18" charset="0"/>
              </a:rPr>
              <a:t> (9538414113) </a:t>
            </a:r>
            <a:endParaRPr lang="en-IN" sz="1119" b="1" dirty="0">
              <a:latin typeface="Times New Roman" panose="02020603050405020304" pitchFamily="18" charset="0"/>
              <a:cs typeface="Times New Roman" panose="02020603050405020304" pitchFamily="18" charset="0"/>
            </a:endParaRPr>
          </a:p>
        </p:txBody>
      </p:sp>
      <p:sp>
        <p:nvSpPr>
          <p:cNvPr id="4" name="AutoShape 2" descr="This may contain: an old, grungy background with flowers and leaves">
            <a:extLst>
              <a:ext uri="{FF2B5EF4-FFF2-40B4-BE49-F238E27FC236}">
                <a16:creationId xmlns:a16="http://schemas.microsoft.com/office/drawing/2014/main" xmlns="" id="{03EFF69B-09ED-FDB6-95BA-C000B6C55C33}"/>
              </a:ext>
            </a:extLst>
          </p:cNvPr>
          <p:cNvSpPr>
            <a:spLocks noChangeAspect="1" noChangeArrowheads="1"/>
          </p:cNvSpPr>
          <p:nvPr/>
        </p:nvSpPr>
        <p:spPr bwMode="auto">
          <a:xfrm>
            <a:off x="3457495" y="2358998"/>
            <a:ext cx="284324" cy="2843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297" tIns="42649" rIns="85297" bIns="42649" numCol="1" anchor="t" anchorCtr="0" compatLnSpc="1">
            <a:prstTxWarp prst="textNoShape">
              <a:avLst/>
            </a:prstTxWarp>
          </a:bodyPr>
          <a:lstStyle/>
          <a:p>
            <a:endParaRPr lang="en-IN" sz="1076"/>
          </a:p>
        </p:txBody>
      </p:sp>
      <p:sp>
        <p:nvSpPr>
          <p:cNvPr id="5" name="AutoShape 4" descr="This may contain: an old, grungy background with flowers and leaves">
            <a:extLst>
              <a:ext uri="{FF2B5EF4-FFF2-40B4-BE49-F238E27FC236}">
                <a16:creationId xmlns:a16="http://schemas.microsoft.com/office/drawing/2014/main" xmlns="" id="{27D3806F-41DF-E2CE-59AA-1967CD1E2BB1}"/>
              </a:ext>
            </a:extLst>
          </p:cNvPr>
          <p:cNvSpPr>
            <a:spLocks noChangeAspect="1" noChangeArrowheads="1"/>
          </p:cNvSpPr>
          <p:nvPr/>
        </p:nvSpPr>
        <p:spPr bwMode="auto">
          <a:xfrm>
            <a:off x="3599657" y="2501160"/>
            <a:ext cx="284324" cy="2843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297" tIns="42649" rIns="85297" bIns="42649" numCol="1" anchor="t" anchorCtr="0" compatLnSpc="1">
            <a:prstTxWarp prst="textNoShape">
              <a:avLst/>
            </a:prstTxWarp>
          </a:bodyPr>
          <a:lstStyle/>
          <a:p>
            <a:endParaRPr lang="en-IN" sz="1076"/>
          </a:p>
        </p:txBody>
      </p:sp>
      <p:sp>
        <p:nvSpPr>
          <p:cNvPr id="3" name="AutoShape 14" descr="generate an image of brown and beige background with thin vintage border ">
            <a:extLst>
              <a:ext uri="{FF2B5EF4-FFF2-40B4-BE49-F238E27FC236}">
                <a16:creationId xmlns:a16="http://schemas.microsoft.com/office/drawing/2014/main" xmlns="" id="{A27F618C-2880-5AF4-C875-982E4060C5A8}"/>
              </a:ext>
            </a:extLst>
          </p:cNvPr>
          <p:cNvSpPr>
            <a:spLocks noChangeAspect="1" noChangeArrowheads="1"/>
          </p:cNvSpPr>
          <p:nvPr/>
        </p:nvSpPr>
        <p:spPr bwMode="auto">
          <a:xfrm>
            <a:off x="3741819" y="2643322"/>
            <a:ext cx="284324" cy="2843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297" tIns="42649" rIns="85297" bIns="42649" numCol="1" anchor="t" anchorCtr="0" compatLnSpc="1">
            <a:prstTxWarp prst="textNoShape">
              <a:avLst/>
            </a:prstTxWarp>
          </a:bodyPr>
          <a:lstStyle/>
          <a:p>
            <a:endParaRPr lang="en-IN" sz="1076"/>
          </a:p>
        </p:txBody>
      </p:sp>
    </p:spTree>
    <p:extLst>
      <p:ext uri="{BB962C8B-B14F-4D97-AF65-F5344CB8AC3E}">
        <p14:creationId xmlns:p14="http://schemas.microsoft.com/office/powerpoint/2010/main" val="2361206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a:extLst>
              <a:ext uri="{FF2B5EF4-FFF2-40B4-BE49-F238E27FC236}">
                <a16:creationId xmlns:a16="http://schemas.microsoft.com/office/drawing/2014/main" xmlns="" id="{75949FD6-084E-EA43-674A-25B9212EF4C9}"/>
              </a:ext>
            </a:extLst>
          </p:cNvPr>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72471" y="-239549"/>
            <a:ext cx="1387456" cy="1625417"/>
          </a:xfrm>
          <a:prstGeom prst="rect">
            <a:avLst/>
          </a:prstGeom>
        </p:spPr>
      </p:pic>
      <p:sp>
        <p:nvSpPr>
          <p:cNvPr id="6" name="Text 0"/>
          <p:cNvSpPr/>
          <p:nvPr/>
        </p:nvSpPr>
        <p:spPr>
          <a:xfrm>
            <a:off x="218592" y="664326"/>
            <a:ext cx="6821726" cy="502519"/>
          </a:xfrm>
          <a:prstGeom prst="rect">
            <a:avLst/>
          </a:prstGeom>
          <a:noFill/>
          <a:ln/>
        </p:spPr>
        <p:txBody>
          <a:bodyPr wrap="none" lIns="0" tIns="0" rIns="0" bIns="0" rtlCol="0" anchor="t"/>
          <a:lstStyle/>
          <a:p>
            <a:pPr algn="ctr"/>
            <a:r>
              <a:rPr lang="en-IN" sz="2239" b="1" i="1" dirty="0">
                <a:latin typeface="Times New Roman" panose="02020603050405020304" pitchFamily="18" charset="0"/>
                <a:cs typeface="Times New Roman" panose="02020603050405020304" pitchFamily="18" charset="0"/>
              </a:rPr>
              <a:t>Western Dance Solo</a:t>
            </a:r>
          </a:p>
          <a:p>
            <a:pPr algn="ctr"/>
            <a:r>
              <a:rPr lang="en-IN" sz="2239" i="1" dirty="0" err="1">
                <a:latin typeface="Times New Roman" panose="02020603050405020304" pitchFamily="18" charset="0"/>
                <a:cs typeface="Times New Roman" panose="02020603050405020304" pitchFamily="18" charset="0"/>
              </a:rPr>
              <a:t>Taalrang</a:t>
            </a:r>
            <a:r>
              <a:rPr lang="en-IN" sz="2239" b="1" i="1"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xmlns="" id="{A4B424CD-FAC9-A22C-DD27-F729BCAEC0FD}"/>
              </a:ext>
            </a:extLst>
          </p:cNvPr>
          <p:cNvSpPr txBox="1">
            <a:spLocks/>
          </p:cNvSpPr>
          <p:nvPr/>
        </p:nvSpPr>
        <p:spPr>
          <a:xfrm>
            <a:off x="1924533" y="1509553"/>
            <a:ext cx="4953261" cy="25848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IN" sz="1119" dirty="0"/>
          </a:p>
        </p:txBody>
      </p:sp>
      <p:sp>
        <p:nvSpPr>
          <p:cNvPr id="10" name="Text 0"/>
          <p:cNvSpPr/>
          <p:nvPr/>
        </p:nvSpPr>
        <p:spPr>
          <a:xfrm>
            <a:off x="2451011" y="560752"/>
            <a:ext cx="5608962" cy="1131702"/>
          </a:xfrm>
          <a:prstGeom prst="rect">
            <a:avLst/>
          </a:prstGeom>
          <a:noFill/>
          <a:ln/>
        </p:spPr>
        <p:txBody>
          <a:bodyPr wrap="none" lIns="0" tIns="0" rIns="0" bIns="0" rtlCol="0" anchor="t"/>
          <a:lstStyle/>
          <a:p>
            <a:pPr>
              <a:lnSpc>
                <a:spcPts val="5130"/>
              </a:lnSpc>
            </a:pPr>
            <a:endParaRPr lang="en-IN" sz="2239"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colorTemperature colorTemp="6200"/>
                    </a14:imgEffect>
                    <a14:imgEffect>
                      <a14:brightnessContrast bright="33000"/>
                    </a14:imgEffect>
                  </a14:imgLayer>
                </a14:imgProps>
              </a:ext>
              <a:ext uri="{28A0092B-C50C-407E-A947-70E740481C1C}">
                <a14:useLocalDpi xmlns:a14="http://schemas.microsoft.com/office/drawing/2010/main" val="0"/>
              </a:ext>
            </a:extLst>
          </a:blip>
          <a:stretch>
            <a:fillRect/>
          </a:stretch>
        </p:blipFill>
        <p:spPr>
          <a:xfrm>
            <a:off x="-524810" y="749622"/>
            <a:ext cx="3453023" cy="3987684"/>
          </a:xfrm>
          <a:prstGeom prst="rect">
            <a:avLst/>
          </a:prstGeom>
          <a:effectLst>
            <a:reflection endPos="62000" dist="50800" dir="5400000" sy="-100000" algn="bl" rotWithShape="0"/>
          </a:effectLst>
        </p:spPr>
      </p:pic>
      <p:sp>
        <p:nvSpPr>
          <p:cNvPr id="2" name="Rectangle 1"/>
          <p:cNvSpPr/>
          <p:nvPr/>
        </p:nvSpPr>
        <p:spPr>
          <a:xfrm>
            <a:off x="2555166" y="3714570"/>
            <a:ext cx="3609521" cy="436786"/>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Sushmitha</a:t>
            </a:r>
            <a:r>
              <a:rPr lang="en-US" sz="1119" b="1" dirty="0">
                <a:latin typeface="Times New Roman" panose="02020603050405020304" pitchFamily="18" charset="0"/>
                <a:cs typeface="Times New Roman" panose="02020603050405020304" pitchFamily="18" charset="0"/>
              </a:rPr>
              <a:t> (8884844804)</a:t>
            </a:r>
          </a:p>
          <a:p>
            <a:r>
              <a:rPr lang="en-US" sz="1119" b="1" dirty="0">
                <a:latin typeface="Times New Roman" panose="02020603050405020304" pitchFamily="18" charset="0"/>
                <a:cs typeface="Times New Roman" panose="02020603050405020304" pitchFamily="18" charset="0"/>
              </a:rPr>
              <a:t>Faculty Coordinator : </a:t>
            </a:r>
            <a:r>
              <a:rPr lang="en-US" sz="1119" b="1" dirty="0" err="1">
                <a:latin typeface="Times New Roman" panose="02020603050405020304" pitchFamily="18" charset="0"/>
                <a:cs typeface="Times New Roman" panose="02020603050405020304" pitchFamily="18" charset="0"/>
              </a:rPr>
              <a:t>Dr.Ambika</a:t>
            </a:r>
            <a:r>
              <a:rPr lang="en-US" sz="1119" b="1" dirty="0">
                <a:latin typeface="Times New Roman" panose="02020603050405020304" pitchFamily="18" charset="0"/>
                <a:cs typeface="Times New Roman" panose="02020603050405020304" pitchFamily="18" charset="0"/>
              </a:rPr>
              <a:t> (9900503175) </a:t>
            </a:r>
            <a:endParaRPr lang="en-IN" sz="1119"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xmlns="" id="{C4D96238-8C4C-D518-3717-45341697A5AD}"/>
              </a:ext>
            </a:extLst>
          </p:cNvPr>
          <p:cNvSpPr txBox="1">
            <a:spLocks/>
          </p:cNvSpPr>
          <p:nvPr/>
        </p:nvSpPr>
        <p:spPr>
          <a:xfrm>
            <a:off x="2299601" y="1420671"/>
            <a:ext cx="4120653" cy="23446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IN" sz="1200" dirty="0">
                <a:latin typeface="Times New Roman" panose="02020603050405020304" pitchFamily="18" charset="0"/>
                <a:cs typeface="Times New Roman" panose="02020603050405020304" pitchFamily="18" charset="0"/>
              </a:rPr>
              <a:t>Rules &amp; Regulations:</a:t>
            </a:r>
          </a:p>
          <a:p>
            <a:pPr algn="just"/>
            <a:r>
              <a:rPr lang="en-IN" sz="1200" dirty="0">
                <a:latin typeface="Times New Roman" panose="02020603050405020304" pitchFamily="18" charset="0"/>
                <a:cs typeface="Times New Roman" panose="02020603050405020304" pitchFamily="18" charset="0"/>
              </a:rPr>
              <a:t>Duration: 10 minutes total (6-7 minutes performance and 3 minutes for Stage Clearance)</a:t>
            </a:r>
          </a:p>
          <a:p>
            <a:pPr algn="just"/>
            <a:r>
              <a:rPr lang="en-IN" sz="1200" dirty="0">
                <a:latin typeface="Times New Roman" panose="02020603050405020304" pitchFamily="18" charset="0"/>
                <a:cs typeface="Times New Roman" panose="02020603050405020304" pitchFamily="18" charset="0"/>
              </a:rPr>
              <a:t>Max 2 accompanists.</a:t>
            </a:r>
          </a:p>
          <a:p>
            <a:pPr algn="just"/>
            <a:r>
              <a:rPr lang="en-IN" sz="1200" dirty="0">
                <a:latin typeface="Times New Roman" panose="02020603050405020304" pitchFamily="18" charset="0"/>
                <a:cs typeface="Times New Roman" panose="02020603050405020304" pitchFamily="18" charset="0"/>
              </a:rPr>
              <a:t>All Western dance styles are allowed.</a:t>
            </a:r>
          </a:p>
          <a:p>
            <a:pPr algn="just"/>
            <a:r>
              <a:rPr lang="en-IN" sz="1200" dirty="0">
                <a:latin typeface="Times New Roman" panose="02020603050405020304" pitchFamily="18" charset="0"/>
                <a:cs typeface="Times New Roman" panose="02020603050405020304" pitchFamily="18" charset="0"/>
              </a:rPr>
              <a:t>Offensive gestures lead to disqualification.</a:t>
            </a:r>
          </a:p>
          <a:p>
            <a:pPr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p>
          <a:p>
            <a:pPr algn="just"/>
            <a:endParaRPr lang="en-IN" sz="1200" dirty="0"/>
          </a:p>
        </p:txBody>
      </p:sp>
    </p:spTree>
    <p:extLst>
      <p:ext uri="{BB962C8B-B14F-4D97-AF65-F5344CB8AC3E}">
        <p14:creationId xmlns:p14="http://schemas.microsoft.com/office/powerpoint/2010/main" val="403309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4099" y="760568"/>
            <a:ext cx="6596310" cy="781496"/>
          </a:xfrm>
          <a:prstGeom prst="rect">
            <a:avLst/>
          </a:prstGeom>
        </p:spPr>
        <p:txBody>
          <a:bodyPr wrap="square">
            <a:spAutoFit/>
          </a:bodyPr>
          <a:lstStyle/>
          <a:p>
            <a:pPr algn="ctr"/>
            <a:r>
              <a:rPr lang="en-IN" sz="2239" b="1" i="1" dirty="0">
                <a:latin typeface="Times New Roman" panose="02020603050405020304" pitchFamily="18" charset="0"/>
                <a:cs typeface="Times New Roman" panose="02020603050405020304" pitchFamily="18" charset="0"/>
              </a:rPr>
              <a:t>Folk Group Dance</a:t>
            </a:r>
          </a:p>
          <a:p>
            <a:pPr algn="ctr"/>
            <a:r>
              <a:rPr lang="en-IN" sz="2239" i="1" dirty="0" err="1">
                <a:latin typeface="Times New Roman" panose="02020603050405020304" pitchFamily="18" charset="0"/>
                <a:cs typeface="Times New Roman" panose="02020603050405020304" pitchFamily="18" charset="0"/>
              </a:rPr>
              <a:t>Janānṛtya</a:t>
            </a:r>
            <a:endParaRPr lang="en-IN" sz="2239" b="1"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9339" b="10114"/>
          <a:stretch/>
        </p:blipFill>
        <p:spPr>
          <a:xfrm>
            <a:off x="4099004" y="760568"/>
            <a:ext cx="2759714" cy="3997099"/>
          </a:xfrm>
          <a:prstGeom prst="rect">
            <a:avLst/>
          </a:prstGeom>
        </p:spPr>
      </p:pic>
      <p:sp>
        <p:nvSpPr>
          <p:cNvPr id="2" name="Rectangle 1"/>
          <p:cNvSpPr/>
          <p:nvPr/>
        </p:nvSpPr>
        <p:spPr>
          <a:xfrm>
            <a:off x="978401" y="3640326"/>
            <a:ext cx="3930774" cy="609013"/>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Apeksha</a:t>
            </a:r>
            <a:r>
              <a:rPr lang="en-US" sz="1119" b="1" dirty="0">
                <a:latin typeface="Times New Roman" panose="02020603050405020304" pitchFamily="18" charset="0"/>
                <a:cs typeface="Times New Roman" panose="02020603050405020304" pitchFamily="18" charset="0"/>
              </a:rPr>
              <a:t> (9902476066)</a:t>
            </a:r>
          </a:p>
          <a:p>
            <a:r>
              <a:rPr lang="en-US" sz="1119" b="1" dirty="0">
                <a:latin typeface="Times New Roman" panose="02020603050405020304" pitchFamily="18" charset="0"/>
                <a:cs typeface="Times New Roman" panose="02020603050405020304" pitchFamily="18" charset="0"/>
              </a:rPr>
              <a:t>Faculty Coordinator : Mrs. </a:t>
            </a:r>
            <a:r>
              <a:rPr lang="en-US" sz="1119" b="1" dirty="0" err="1">
                <a:latin typeface="Times New Roman" panose="02020603050405020304" pitchFamily="18" charset="0"/>
                <a:cs typeface="Times New Roman" panose="02020603050405020304" pitchFamily="18" charset="0"/>
              </a:rPr>
              <a:t>Bhavyashree</a:t>
            </a:r>
            <a:r>
              <a:rPr lang="en-US" sz="1119" b="1" dirty="0">
                <a:latin typeface="Times New Roman" panose="02020603050405020304" pitchFamily="18" charset="0"/>
                <a:cs typeface="Times New Roman" panose="02020603050405020304" pitchFamily="18" charset="0"/>
              </a:rPr>
              <a:t> (7411684198) </a:t>
            </a:r>
          </a:p>
          <a:p>
            <a:r>
              <a:rPr lang="en-US" sz="1119" b="1" dirty="0">
                <a:latin typeface="Times New Roman" panose="02020603050405020304" pitchFamily="18" charset="0"/>
                <a:cs typeface="Times New Roman" panose="02020603050405020304" pitchFamily="18" charset="0"/>
              </a:rPr>
              <a:t>                                       Mrs. </a:t>
            </a:r>
            <a:r>
              <a:rPr lang="en-US" sz="1119" b="1" dirty="0" err="1">
                <a:latin typeface="Times New Roman" panose="02020603050405020304" pitchFamily="18" charset="0"/>
                <a:cs typeface="Times New Roman" panose="02020603050405020304" pitchFamily="18" charset="0"/>
              </a:rPr>
              <a:t>Manasa</a:t>
            </a:r>
            <a:r>
              <a:rPr lang="en-US" sz="1119" b="1" dirty="0">
                <a:latin typeface="Times New Roman" panose="02020603050405020304" pitchFamily="18" charset="0"/>
                <a:cs typeface="Times New Roman" panose="02020603050405020304" pitchFamily="18" charset="0"/>
              </a:rPr>
              <a:t>(9880004635)</a:t>
            </a:r>
            <a:endParaRPr lang="en-IN" sz="1119" b="1" dirty="0">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xmlns="" id="{E559690C-E22C-7709-9102-0D2B68D52F88}"/>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173F72AF-AD84-3672-1374-6F0F5B88723E}"/>
              </a:ext>
            </a:extLst>
          </p:cNvPr>
          <p:cNvSpPr txBox="1">
            <a:spLocks/>
          </p:cNvSpPr>
          <p:nvPr/>
        </p:nvSpPr>
        <p:spPr>
          <a:xfrm>
            <a:off x="725274" y="1535737"/>
            <a:ext cx="4120653" cy="234466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marL="266548" indent="-266548" algn="just"/>
            <a:r>
              <a:rPr lang="en-US" sz="1200" dirty="0">
                <a:latin typeface="Times New Roman" panose="02020603050405020304" pitchFamily="18" charset="0"/>
                <a:cs typeface="Times New Roman" panose="02020603050405020304" pitchFamily="18" charset="0"/>
              </a:rPr>
              <a:t>Duration: 12–13 minutes (including setup/clearance).</a:t>
            </a:r>
          </a:p>
          <a:p>
            <a:pPr marL="266548" indent="-266548" algn="just"/>
            <a:r>
              <a:rPr lang="en-US" sz="1200" dirty="0">
                <a:latin typeface="Times New Roman" panose="02020603050405020304" pitchFamily="18" charset="0"/>
                <a:cs typeface="Times New Roman" panose="02020603050405020304" pitchFamily="18" charset="0"/>
              </a:rPr>
              <a:t>Max 3 accompanists.</a:t>
            </a:r>
          </a:p>
          <a:p>
            <a:pPr marL="266548" indent="-266548" algn="just"/>
            <a:r>
              <a:rPr lang="en-US" sz="1200" dirty="0">
                <a:latin typeface="Times New Roman" panose="02020603050405020304" pitchFamily="18" charset="0"/>
                <a:cs typeface="Times New Roman" panose="02020603050405020304" pitchFamily="18" charset="0"/>
              </a:rPr>
              <a:t>Only Indian folk/tribal dances allowed.</a:t>
            </a:r>
          </a:p>
          <a:p>
            <a:pPr marL="266548" indent="-266548" algn="just"/>
            <a:r>
              <a:rPr lang="en-US" sz="1200" dirty="0">
                <a:latin typeface="Times New Roman" panose="02020603050405020304" pitchFamily="18" charset="0"/>
                <a:cs typeface="Times New Roman" panose="02020603050405020304" pitchFamily="18" charset="0"/>
              </a:rPr>
              <a:t>No Bollywood or Western dance.</a:t>
            </a:r>
          </a:p>
          <a:p>
            <a:pPr marL="266548" indent="-266548"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marL="266548" indent="-266548"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p>
          <a:p>
            <a:pPr marL="0" indent="0" algn="just">
              <a:buNone/>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831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04907" y="540217"/>
            <a:ext cx="5217339" cy="781496"/>
          </a:xfrm>
          <a:prstGeom prst="rect">
            <a:avLst/>
          </a:prstGeom>
        </p:spPr>
        <p:txBody>
          <a:bodyPr wrap="square">
            <a:spAutoFit/>
          </a:bodyPr>
          <a:lstStyle/>
          <a:p>
            <a:pPr algn="ctr"/>
            <a:r>
              <a:rPr lang="en-IN" sz="2239" b="1" i="1" dirty="0">
                <a:latin typeface="Times New Roman" panose="02020603050405020304" pitchFamily="18" charset="0"/>
                <a:cs typeface="Times New Roman" panose="02020603050405020304" pitchFamily="18" charset="0"/>
              </a:rPr>
              <a:t>Western Group Dance</a:t>
            </a:r>
          </a:p>
          <a:p>
            <a:pPr algn="ctr"/>
            <a:r>
              <a:rPr lang="en-IN" sz="2239" i="1" dirty="0" err="1">
                <a:latin typeface="Times New Roman" panose="02020603050405020304" pitchFamily="18" charset="0"/>
                <a:cs typeface="Times New Roman" panose="02020603050405020304" pitchFamily="18" charset="0"/>
              </a:rPr>
              <a:t>Nrityadhara</a:t>
            </a:r>
            <a:endParaRPr lang="en-IN" sz="2239"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145" y="2857477"/>
            <a:ext cx="2443953" cy="1747491"/>
          </a:xfrm>
          <a:prstGeom prst="rect">
            <a:avLst/>
          </a:prstGeom>
        </p:spPr>
      </p:pic>
      <p:sp>
        <p:nvSpPr>
          <p:cNvPr id="2" name="Rectangle 1"/>
          <p:cNvSpPr/>
          <p:nvPr/>
        </p:nvSpPr>
        <p:spPr>
          <a:xfrm>
            <a:off x="601560" y="3731223"/>
            <a:ext cx="1643136" cy="609013"/>
          </a:xfrm>
          <a:prstGeom prst="rect">
            <a:avLst/>
          </a:prstGeom>
        </p:spPr>
        <p:txBody>
          <a:bodyPr wrap="square">
            <a:spAutoFit/>
          </a:bodyPr>
          <a:lstStyle/>
          <a:p>
            <a:r>
              <a:rPr lang="en-US" sz="1119" b="1" dirty="0">
                <a:latin typeface="Times New Roman" panose="02020603050405020304" pitchFamily="18" charset="0"/>
                <a:cs typeface="Times New Roman" panose="02020603050405020304" pitchFamily="18" charset="0"/>
              </a:rPr>
              <a:t>Student Coordinator : </a:t>
            </a:r>
            <a:r>
              <a:rPr lang="en-US" sz="1119" b="1" dirty="0" err="1">
                <a:latin typeface="Times New Roman" panose="02020603050405020304" pitchFamily="18" charset="0"/>
                <a:cs typeface="Times New Roman" panose="02020603050405020304" pitchFamily="18" charset="0"/>
              </a:rPr>
              <a:t>Dhanul</a:t>
            </a:r>
            <a:r>
              <a:rPr lang="en-US" sz="1119" b="1" dirty="0">
                <a:latin typeface="Times New Roman" panose="02020603050405020304" pitchFamily="18" charset="0"/>
                <a:cs typeface="Times New Roman" panose="02020603050405020304" pitchFamily="18" charset="0"/>
              </a:rPr>
              <a:t> (9538254959)</a:t>
            </a:r>
          </a:p>
          <a:p>
            <a:endParaRPr lang="en-IN" sz="1119" b="1" dirty="0">
              <a:latin typeface="Times New Roman" panose="02020603050405020304" pitchFamily="18" charset="0"/>
              <a:cs typeface="Times New Roman" panose="02020603050405020304" pitchFamily="18" charset="0"/>
            </a:endParaRPr>
          </a:p>
        </p:txBody>
      </p:sp>
      <p:pic>
        <p:nvPicPr>
          <p:cNvPr id="4" name="object 4">
            <a:extLst>
              <a:ext uri="{FF2B5EF4-FFF2-40B4-BE49-F238E27FC236}">
                <a16:creationId xmlns:a16="http://schemas.microsoft.com/office/drawing/2014/main" xmlns="" id="{C0BF2598-E360-E760-2BC3-F29C0E9E1542}"/>
              </a:ext>
            </a:extLst>
          </p:cNvPr>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2471" y="-239549"/>
            <a:ext cx="1387456" cy="1625417"/>
          </a:xfrm>
          <a:prstGeom prst="rect">
            <a:avLst/>
          </a:prstGeom>
        </p:spPr>
      </p:pic>
      <p:sp>
        <p:nvSpPr>
          <p:cNvPr id="5" name="Content Placeholder 2">
            <a:extLst>
              <a:ext uri="{FF2B5EF4-FFF2-40B4-BE49-F238E27FC236}">
                <a16:creationId xmlns:a16="http://schemas.microsoft.com/office/drawing/2014/main" xmlns="" id="{64EEE402-0EB2-A057-2A39-FB1ACAED1DCA}"/>
              </a:ext>
            </a:extLst>
          </p:cNvPr>
          <p:cNvSpPr txBox="1">
            <a:spLocks/>
          </p:cNvSpPr>
          <p:nvPr/>
        </p:nvSpPr>
        <p:spPr>
          <a:xfrm>
            <a:off x="552808" y="1087541"/>
            <a:ext cx="6089947" cy="27928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200" dirty="0">
                <a:latin typeface="Times New Roman" panose="02020603050405020304" pitchFamily="18" charset="0"/>
                <a:cs typeface="Times New Roman" panose="02020603050405020304" pitchFamily="18" charset="0"/>
              </a:rPr>
              <a:t>Rules &amp; Regulations:</a:t>
            </a:r>
          </a:p>
          <a:p>
            <a:pPr marL="266548" indent="-266548" algn="just"/>
            <a:r>
              <a:rPr lang="en-US" sz="1200" dirty="0">
                <a:latin typeface="Times New Roman" panose="02020603050405020304" pitchFamily="18" charset="0"/>
                <a:cs typeface="Times New Roman" panose="02020603050405020304" pitchFamily="18" charset="0"/>
              </a:rPr>
              <a:t>Each team: Up to 10 participants</a:t>
            </a:r>
          </a:p>
          <a:p>
            <a:pPr marL="266548" indent="-266548" algn="just"/>
            <a:r>
              <a:rPr lang="en-US" sz="1200" dirty="0">
                <a:latin typeface="Times New Roman" panose="02020603050405020304" pitchFamily="18" charset="0"/>
                <a:cs typeface="Times New Roman" panose="02020603050405020304" pitchFamily="18" charset="0"/>
              </a:rPr>
              <a:t>Duration: 12–13 minutes (4 minutes for setup /clearance)</a:t>
            </a:r>
          </a:p>
          <a:p>
            <a:pPr marL="266548" indent="-266548" algn="just"/>
            <a:r>
              <a:rPr lang="en-US" sz="1200" dirty="0">
                <a:latin typeface="Times New Roman" panose="02020603050405020304" pitchFamily="18" charset="0"/>
                <a:cs typeface="Times New Roman" panose="02020603050405020304" pitchFamily="18" charset="0"/>
              </a:rPr>
              <a:t>Max 3 accompanists</a:t>
            </a:r>
          </a:p>
          <a:p>
            <a:pPr marL="266548" indent="-266548" algn="just"/>
            <a:r>
              <a:rPr lang="en-US" sz="1200" dirty="0">
                <a:latin typeface="Times New Roman" panose="02020603050405020304" pitchFamily="18" charset="0"/>
                <a:cs typeface="Times New Roman" panose="02020603050405020304" pitchFamily="18" charset="0"/>
              </a:rPr>
              <a:t>Western forms allowed: Hip-hop, Jazz, Contemporary, etc.</a:t>
            </a:r>
          </a:p>
          <a:p>
            <a:pPr marL="266548" indent="-266548" algn="just"/>
            <a:r>
              <a:rPr lang="en-US" sz="1200" dirty="0">
                <a:latin typeface="Times New Roman" panose="02020603050405020304" pitchFamily="18" charset="0"/>
                <a:cs typeface="Times New Roman" panose="02020603050405020304" pitchFamily="18" charset="0"/>
              </a:rPr>
              <a:t>Submit 3 copies of the performance description with the mp3 audio by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May 2025 to the student coordinator.</a:t>
            </a:r>
          </a:p>
          <a:p>
            <a:pPr marL="266548" indent="-266548" algn="just"/>
            <a:r>
              <a:rPr lang="en-US" sz="1200" dirty="0">
                <a:latin typeface="Times New Roman" panose="02020603050405020304" pitchFamily="18" charset="0"/>
                <a:cs typeface="Times New Roman" panose="02020603050405020304" pitchFamily="18" charset="0"/>
              </a:rPr>
              <a:t>Submit the same mp3 audio via pen drive at least 3 hours prior the event.</a:t>
            </a:r>
          </a:p>
          <a:p>
            <a:pPr marL="0" indent="0" algn="just">
              <a:buNone/>
            </a:pPr>
            <a:endParaRPr lang="en-IN" sz="1200" dirty="0"/>
          </a:p>
        </p:txBody>
      </p:sp>
      <p:sp>
        <p:nvSpPr>
          <p:cNvPr id="9" name="TextBox 8">
            <a:extLst>
              <a:ext uri="{FF2B5EF4-FFF2-40B4-BE49-F238E27FC236}">
                <a16:creationId xmlns:a16="http://schemas.microsoft.com/office/drawing/2014/main" xmlns="" id="{C6AE5DA9-DD05-53DC-52DB-FC7ABB55D00B}"/>
              </a:ext>
            </a:extLst>
          </p:cNvPr>
          <p:cNvSpPr txBox="1"/>
          <p:nvPr/>
        </p:nvSpPr>
        <p:spPr>
          <a:xfrm>
            <a:off x="4648199" y="3604576"/>
            <a:ext cx="1842655" cy="609398"/>
          </a:xfrm>
          <a:prstGeom prst="rect">
            <a:avLst/>
          </a:prstGeom>
          <a:noFill/>
        </p:spPr>
        <p:txBody>
          <a:bodyPr wrap="square">
            <a:spAutoFit/>
          </a:bodyPr>
          <a:lstStyle/>
          <a:p>
            <a:r>
              <a:rPr lang="en-US" sz="1120" b="1" dirty="0">
                <a:latin typeface="Times New Roman" panose="02020603050405020304" pitchFamily="18" charset="0"/>
                <a:cs typeface="Times New Roman" panose="02020603050405020304" pitchFamily="18" charset="0"/>
              </a:rPr>
              <a:t>Faculty Coordinator : Mrs. Jyothi (9686460322)                                      </a:t>
            </a:r>
            <a:r>
              <a:rPr lang="en-US" sz="1120" b="1" dirty="0" err="1">
                <a:latin typeface="Times New Roman" panose="02020603050405020304" pitchFamily="18" charset="0"/>
                <a:cs typeface="Times New Roman" panose="02020603050405020304" pitchFamily="18" charset="0"/>
              </a:rPr>
              <a:t>Mrs.Sanjitha</a:t>
            </a:r>
            <a:r>
              <a:rPr lang="en-US" sz="1120" b="1" dirty="0">
                <a:latin typeface="Times New Roman" panose="02020603050405020304" pitchFamily="18" charset="0"/>
                <a:cs typeface="Times New Roman" panose="02020603050405020304" pitchFamily="18" charset="0"/>
              </a:rPr>
              <a:t>(8660549805)</a:t>
            </a:r>
            <a:endParaRPr lang="en-IN" sz="1120" dirty="0"/>
          </a:p>
        </p:txBody>
      </p:sp>
    </p:spTree>
    <p:extLst>
      <p:ext uri="{BB962C8B-B14F-4D97-AF65-F5344CB8AC3E}">
        <p14:creationId xmlns:p14="http://schemas.microsoft.com/office/powerpoint/2010/main" val="26053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2075633" y="1928578"/>
            <a:ext cx="2928048" cy="729723"/>
          </a:xfrm>
          <a:prstGeom prst="rect">
            <a:avLst/>
          </a:prstGeom>
        </p:spPr>
        <p:txBody>
          <a:bodyPr vert="horz" wrap="square" lIns="0" tIns="11847" rIns="0" bIns="0" rtlCol="0">
            <a:spAutoFit/>
          </a:bodyPr>
          <a:lstStyle>
            <a:lvl1pPr algn="l" defTabSz="715244" rtl="0" eaLnBrk="1" latinLnBrk="0" hangingPunct="1">
              <a:lnSpc>
                <a:spcPct val="90000"/>
              </a:lnSpc>
              <a:spcBef>
                <a:spcPct val="0"/>
              </a:spcBef>
              <a:buNone/>
              <a:defRPr sz="3442" kern="1200">
                <a:solidFill>
                  <a:schemeClr val="tx1"/>
                </a:solidFill>
                <a:latin typeface="+mj-lt"/>
                <a:ea typeface="+mj-ea"/>
                <a:cs typeface="+mj-cs"/>
              </a:defRPr>
            </a:lvl1pPr>
          </a:lstStyle>
          <a:p>
            <a:pPr marL="11847">
              <a:lnSpc>
                <a:spcPct val="100000"/>
              </a:lnSpc>
              <a:spcBef>
                <a:spcPts val="93"/>
              </a:spcBef>
            </a:pPr>
            <a:r>
              <a:rPr lang="en-US" sz="4664" spc="84" dirty="0">
                <a:latin typeface="Century" panose="02040604050505020304" pitchFamily="18" charset="0"/>
              </a:rPr>
              <a:t>VOCALS</a:t>
            </a:r>
            <a:endParaRPr lang="en-IN" sz="4664" dirty="0">
              <a:latin typeface="Century" panose="02040604050505020304" pitchFamily="18" charset="0"/>
            </a:endParaRPr>
          </a:p>
        </p:txBody>
      </p:sp>
      <p:sp>
        <p:nvSpPr>
          <p:cNvPr id="4" name="object 5"/>
          <p:cNvSpPr txBox="1"/>
          <p:nvPr/>
        </p:nvSpPr>
        <p:spPr>
          <a:xfrm>
            <a:off x="919610" y="3049373"/>
            <a:ext cx="2224833" cy="287058"/>
          </a:xfrm>
          <a:prstGeom prst="rect">
            <a:avLst/>
          </a:prstGeom>
        </p:spPr>
        <p:txBody>
          <a:bodyPr vert="horz" wrap="square" lIns="0" tIns="14216" rIns="0" bIns="0" rtlCol="0">
            <a:spAutoFit/>
          </a:bodyPr>
          <a:lstStyle/>
          <a:p>
            <a:pPr marL="11847">
              <a:spcBef>
                <a:spcPts val="112"/>
              </a:spcBef>
            </a:pPr>
            <a:r>
              <a:rPr sz="1772" b="1" spc="-70" dirty="0">
                <a:latin typeface="Century" panose="02040604050505020304" pitchFamily="18" charset="0"/>
                <a:cs typeface="Tahoma"/>
              </a:rPr>
              <a:t>PRIZE</a:t>
            </a:r>
            <a:r>
              <a:rPr sz="1772" b="1" spc="-112" dirty="0">
                <a:latin typeface="Century" panose="02040604050505020304" pitchFamily="18" charset="0"/>
                <a:cs typeface="Tahoma"/>
              </a:rPr>
              <a:t> </a:t>
            </a:r>
            <a:r>
              <a:rPr sz="1772" b="1" dirty="0">
                <a:latin typeface="Century" panose="02040604050505020304" pitchFamily="18" charset="0"/>
                <a:cs typeface="Tahoma"/>
              </a:rPr>
              <a:t>POOL</a:t>
            </a:r>
            <a:r>
              <a:rPr sz="1772" b="1" spc="-112" dirty="0">
                <a:latin typeface="Century" panose="02040604050505020304" pitchFamily="18" charset="0"/>
                <a:cs typeface="Tahoma"/>
              </a:rPr>
              <a:t> </a:t>
            </a:r>
            <a:r>
              <a:rPr sz="1772" b="1" spc="-19" dirty="0">
                <a:latin typeface="Century" panose="02040604050505020304" pitchFamily="18" charset="0"/>
                <a:cs typeface="Tahoma"/>
              </a:rPr>
              <a:t>UPTO</a:t>
            </a:r>
            <a:endParaRPr sz="1772" dirty="0">
              <a:latin typeface="Century" panose="02040604050505020304" pitchFamily="18" charset="0"/>
              <a:cs typeface="Tahoma"/>
            </a:endParaRPr>
          </a:p>
        </p:txBody>
      </p:sp>
      <p:sp>
        <p:nvSpPr>
          <p:cNvPr id="5" name="object 6"/>
          <p:cNvSpPr txBox="1"/>
          <p:nvPr/>
        </p:nvSpPr>
        <p:spPr>
          <a:xfrm>
            <a:off x="987288" y="3338861"/>
            <a:ext cx="2289017" cy="473711"/>
          </a:xfrm>
          <a:prstGeom prst="rect">
            <a:avLst/>
          </a:prstGeom>
        </p:spPr>
        <p:txBody>
          <a:bodyPr vert="horz" wrap="square" lIns="0" tIns="14216" rIns="0" bIns="0" rtlCol="0">
            <a:spAutoFit/>
          </a:bodyPr>
          <a:lstStyle/>
          <a:p>
            <a:pPr marL="11847">
              <a:spcBef>
                <a:spcPts val="112"/>
              </a:spcBef>
            </a:pPr>
            <a:r>
              <a:rPr sz="2985" spc="-9" dirty="0">
                <a:latin typeface="Century" panose="02040604050505020304" pitchFamily="18" charset="0"/>
                <a:cs typeface="Arial Black"/>
              </a:rPr>
              <a:t>₹</a:t>
            </a:r>
            <a:r>
              <a:rPr lang="en-US" sz="2985" b="1" spc="-9" dirty="0">
                <a:latin typeface="Century" panose="02040604050505020304" pitchFamily="18" charset="0"/>
                <a:cs typeface="Tahoma"/>
              </a:rPr>
              <a:t>30</a:t>
            </a:r>
            <a:r>
              <a:rPr sz="2985" b="1" spc="-9" dirty="0">
                <a:latin typeface="Century" panose="02040604050505020304" pitchFamily="18" charset="0"/>
                <a:cs typeface="Tahoma"/>
              </a:rPr>
              <a:t>000</a:t>
            </a:r>
            <a:endParaRPr sz="2985" dirty="0">
              <a:latin typeface="Century" panose="02040604050505020304" pitchFamily="18" charset="0"/>
              <a:cs typeface="Tahoma"/>
            </a:endParaRPr>
          </a:p>
        </p:txBody>
      </p:sp>
      <p:sp>
        <p:nvSpPr>
          <p:cNvPr id="6" name="object 7"/>
          <p:cNvSpPr txBox="1"/>
          <p:nvPr/>
        </p:nvSpPr>
        <p:spPr>
          <a:xfrm>
            <a:off x="3539657" y="2933847"/>
            <a:ext cx="3258483" cy="1526587"/>
          </a:xfrm>
          <a:prstGeom prst="rect">
            <a:avLst/>
          </a:prstGeom>
        </p:spPr>
        <p:txBody>
          <a:bodyPr vert="horz" wrap="square" lIns="0" tIns="11254" rIns="0" bIns="0" rtlCol="0">
            <a:spAutoFit/>
          </a:bodyPr>
          <a:lstStyle/>
          <a:p>
            <a:pPr marL="11847" marR="4739">
              <a:lnSpc>
                <a:spcPct val="151900"/>
              </a:lnSpc>
              <a:spcBef>
                <a:spcPts val="89"/>
              </a:spcBef>
            </a:pPr>
            <a:r>
              <a:rPr lang="en-IN" sz="1632" dirty="0">
                <a:latin typeface="Century" panose="02040604050505020304" pitchFamily="18" charset="0"/>
                <a:cs typeface="Arial"/>
              </a:rPr>
              <a:t>CLASSICAL SINGING SOLO</a:t>
            </a:r>
          </a:p>
          <a:p>
            <a:pPr marL="11847" marR="4739">
              <a:lnSpc>
                <a:spcPct val="151900"/>
              </a:lnSpc>
              <a:spcBef>
                <a:spcPts val="89"/>
              </a:spcBef>
            </a:pPr>
            <a:r>
              <a:rPr lang="en-IN" sz="1632" spc="-14" dirty="0">
                <a:latin typeface="Century" panose="02040604050505020304" pitchFamily="18" charset="0"/>
                <a:cs typeface="Arial"/>
              </a:rPr>
              <a:t>WESTERN SINGING SOLO</a:t>
            </a:r>
          </a:p>
          <a:p>
            <a:pPr marL="11847" marR="4739">
              <a:lnSpc>
                <a:spcPct val="151900"/>
              </a:lnSpc>
              <a:spcBef>
                <a:spcPts val="89"/>
              </a:spcBef>
            </a:pPr>
            <a:r>
              <a:rPr lang="en-US" sz="1632" spc="-14" dirty="0">
                <a:latin typeface="Century" panose="02040604050505020304" pitchFamily="18" charset="0"/>
                <a:cs typeface="Arial"/>
              </a:rPr>
              <a:t>BATTLE OF BANDS</a:t>
            </a:r>
            <a:endParaRPr lang="en-IN" sz="1632" spc="-14" dirty="0">
              <a:latin typeface="Century" panose="02040604050505020304" pitchFamily="18" charset="0"/>
              <a:cs typeface="Arial"/>
            </a:endParaRPr>
          </a:p>
          <a:p>
            <a:pPr marL="11847" marR="4739">
              <a:lnSpc>
                <a:spcPct val="151900"/>
              </a:lnSpc>
              <a:spcBef>
                <a:spcPts val="89"/>
              </a:spcBef>
            </a:pPr>
            <a:r>
              <a:rPr lang="en-IN" sz="1632" b="1" spc="-14" dirty="0">
                <a:latin typeface="Century" panose="02040604050505020304" pitchFamily="18" charset="0"/>
                <a:cs typeface="Arial"/>
              </a:rPr>
              <a:t> </a:t>
            </a:r>
            <a:endParaRPr lang="en-US" sz="1632" dirty="0">
              <a:latin typeface="Century" panose="02040604050505020304" pitchFamily="18" charset="0"/>
              <a:cs typeface="Arial"/>
            </a:endParaRPr>
          </a:p>
        </p:txBody>
      </p:sp>
      <p:pic>
        <p:nvPicPr>
          <p:cNvPr id="7" name="object 4"/>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33892" y="274364"/>
            <a:ext cx="2284925" cy="2658288"/>
          </a:xfrm>
          <a:prstGeom prst="rect">
            <a:avLst/>
          </a:prstGeom>
        </p:spPr>
      </p:pic>
    </p:spTree>
    <p:extLst>
      <p:ext uri="{BB962C8B-B14F-4D97-AF65-F5344CB8AC3E}">
        <p14:creationId xmlns:p14="http://schemas.microsoft.com/office/powerpoint/2010/main" val="3702564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3206</TotalTime>
  <Words>2263</Words>
  <Application>Microsoft Office PowerPoint</Application>
  <PresentationFormat>Custom</PresentationFormat>
  <Paragraphs>311</Paragraphs>
  <Slides>32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Arial Black</vt:lpstr>
      <vt:lpstr>Arial MT</vt:lpstr>
      <vt:lpstr>Calibri</vt:lpstr>
      <vt:lpstr>Calibri Light</vt:lpstr>
      <vt:lpstr>Century</vt:lpstr>
      <vt:lpstr>Constantia</vt:lpstr>
      <vt:lpstr>Symbol</vt:lpstr>
      <vt:lpstr>Tahoma</vt:lpstr>
      <vt:lpstr>Times New Roman</vt:lpstr>
      <vt:lpstr>Tunga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148</cp:revision>
  <dcterms:created xsi:type="dcterms:W3CDTF">2025-04-11T14:35:10Z</dcterms:created>
  <dcterms:modified xsi:type="dcterms:W3CDTF">2025-04-23T05:07:07Z</dcterms:modified>
</cp:coreProperties>
</file>